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sldIdLst>
    <p:sldId id="514" r:id="rId5"/>
    <p:sldId id="283" r:id="rId6"/>
    <p:sldId id="564" r:id="rId7"/>
    <p:sldId id="257" r:id="rId8"/>
    <p:sldId id="515" r:id="rId9"/>
    <p:sldId id="536" r:id="rId10"/>
    <p:sldId id="565" r:id="rId11"/>
    <p:sldId id="609" r:id="rId12"/>
    <p:sldId id="617" r:id="rId13"/>
    <p:sldId id="616" r:id="rId14"/>
    <p:sldId id="597" r:id="rId15"/>
    <p:sldId id="618" r:id="rId16"/>
    <p:sldId id="619" r:id="rId17"/>
    <p:sldId id="615" r:id="rId18"/>
    <p:sldId id="59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D350"/>
    <a:srgbClr val="414042"/>
    <a:srgbClr val="105A70"/>
    <a:srgbClr val="920075"/>
    <a:srgbClr val="F6F6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912488-F8AF-4357-9443-E6FB50613939}" v="7" dt="2024-10-30T13:48:53.901"/>
    <p1510:client id="{52EB07F3-4346-41D4-86EA-F30F46F4CA79}" v="6729" dt="2024-10-30T13:13:17.4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nsky, Michelle (VITA)" userId="S::michelle.pinsky@vita.virginia.gov::6ec84dbe-0311-4fb2-9fca-51a8a97288a3" providerId="AD" clId="Web-{05912488-F8AF-4357-9443-E6FB50613939}"/>
    <pc:docChg chg="modSld">
      <pc:chgData name="Pinsky, Michelle (VITA)" userId="S::michelle.pinsky@vita.virginia.gov::6ec84dbe-0311-4fb2-9fca-51a8a97288a3" providerId="AD" clId="Web-{05912488-F8AF-4357-9443-E6FB50613939}" dt="2024-10-30T13:48:52.745" v="5" actId="20577"/>
      <pc:docMkLst>
        <pc:docMk/>
      </pc:docMkLst>
      <pc:sldChg chg="modSp">
        <pc:chgData name="Pinsky, Michelle (VITA)" userId="S::michelle.pinsky@vita.virginia.gov::6ec84dbe-0311-4fb2-9fca-51a8a97288a3" providerId="AD" clId="Web-{05912488-F8AF-4357-9443-E6FB50613939}" dt="2024-10-30T13:48:52.745" v="5" actId="20577"/>
        <pc:sldMkLst>
          <pc:docMk/>
          <pc:sldMk cId="219098567" sldId="514"/>
        </pc:sldMkLst>
        <pc:spChg chg="mod">
          <ac:chgData name="Pinsky, Michelle (VITA)" userId="S::michelle.pinsky@vita.virginia.gov::6ec84dbe-0311-4fb2-9fca-51a8a97288a3" providerId="AD" clId="Web-{05912488-F8AF-4357-9443-E6FB50613939}" dt="2024-10-30T13:48:52.745" v="5" actId="20577"/>
          <ac:spMkLst>
            <pc:docMk/>
            <pc:sldMk cId="219098567" sldId="514"/>
            <ac:spMk id="14" creationId="{1C737ABC-1A9D-B2EA-B60B-C7E539F4C9CD}"/>
          </ac:spMkLst>
        </pc:spChg>
      </pc:sldChg>
    </pc:docChg>
  </pc:docChgLst>
  <pc:docChgLst>
    <pc:chgData name="Pinsky, Michelle (VITA)" userId="S::michelle.pinsky@vita.virginia.gov::6ec84dbe-0311-4fb2-9fca-51a8a97288a3" providerId="AD" clId="Web-{52EB07F3-4346-41D4-86EA-F30F46F4CA79}"/>
    <pc:docChg chg="addSld delSld modSld sldOrd">
      <pc:chgData name="Pinsky, Michelle (VITA)" userId="S::michelle.pinsky@vita.virginia.gov::6ec84dbe-0311-4fb2-9fca-51a8a97288a3" providerId="AD" clId="Web-{52EB07F3-4346-41D4-86EA-F30F46F4CA79}" dt="2024-10-30T13:13:17.495" v="7445"/>
      <pc:docMkLst>
        <pc:docMk/>
      </pc:docMkLst>
      <pc:sldChg chg="modSp">
        <pc:chgData name="Pinsky, Michelle (VITA)" userId="S::michelle.pinsky@vita.virginia.gov::6ec84dbe-0311-4fb2-9fca-51a8a97288a3" providerId="AD" clId="Web-{52EB07F3-4346-41D4-86EA-F30F46F4CA79}" dt="2024-10-30T12:15:21.182" v="43" actId="14100"/>
        <pc:sldMkLst>
          <pc:docMk/>
          <pc:sldMk cId="219098567" sldId="514"/>
        </pc:sldMkLst>
        <pc:spChg chg="mod">
          <ac:chgData name="Pinsky, Michelle (VITA)" userId="S::michelle.pinsky@vita.virginia.gov::6ec84dbe-0311-4fb2-9fca-51a8a97288a3" providerId="AD" clId="Web-{52EB07F3-4346-41D4-86EA-F30F46F4CA79}" dt="2024-10-30T12:14:54.760" v="3" actId="20577"/>
          <ac:spMkLst>
            <pc:docMk/>
            <pc:sldMk cId="219098567" sldId="514"/>
            <ac:spMk id="9" creationId="{7399B764-445D-B882-5C59-0BB35D0677B3}"/>
          </ac:spMkLst>
        </pc:spChg>
        <pc:spChg chg="mod">
          <ac:chgData name="Pinsky, Michelle (VITA)" userId="S::michelle.pinsky@vita.virginia.gov::6ec84dbe-0311-4fb2-9fca-51a8a97288a3" providerId="AD" clId="Web-{52EB07F3-4346-41D4-86EA-F30F46F4CA79}" dt="2024-10-30T12:15:21.182" v="43" actId="14100"/>
          <ac:spMkLst>
            <pc:docMk/>
            <pc:sldMk cId="219098567" sldId="514"/>
            <ac:spMk id="10" creationId="{1B004BB7-1429-4C4D-AB1D-FB87AA645A3A}"/>
          </ac:spMkLst>
        </pc:spChg>
      </pc:sldChg>
      <pc:sldChg chg="modSp">
        <pc:chgData name="Pinsky, Michelle (VITA)" userId="S::michelle.pinsky@vita.virginia.gov::6ec84dbe-0311-4fb2-9fca-51a8a97288a3" providerId="AD" clId="Web-{52EB07F3-4346-41D4-86EA-F30F46F4CA79}" dt="2024-10-30T12:15:52.776" v="65" actId="20577"/>
        <pc:sldMkLst>
          <pc:docMk/>
          <pc:sldMk cId="3413823365" sldId="515"/>
        </pc:sldMkLst>
        <pc:spChg chg="mod">
          <ac:chgData name="Pinsky, Michelle (VITA)" userId="S::michelle.pinsky@vita.virginia.gov::6ec84dbe-0311-4fb2-9fca-51a8a97288a3" providerId="AD" clId="Web-{52EB07F3-4346-41D4-86EA-F30F46F4CA79}" dt="2024-10-30T12:15:52.776" v="65" actId="20577"/>
          <ac:spMkLst>
            <pc:docMk/>
            <pc:sldMk cId="3413823365" sldId="515"/>
            <ac:spMk id="2" creationId="{3C6301F4-DAB8-0996-0CA9-FC66815277BC}"/>
          </ac:spMkLst>
        </pc:spChg>
      </pc:sldChg>
      <pc:sldChg chg="del">
        <pc:chgData name="Pinsky, Michelle (VITA)" userId="S::michelle.pinsky@vita.virginia.gov::6ec84dbe-0311-4fb2-9fca-51a8a97288a3" providerId="AD" clId="Web-{52EB07F3-4346-41D4-86EA-F30F46F4CA79}" dt="2024-10-30T12:15:33.651" v="44"/>
        <pc:sldMkLst>
          <pc:docMk/>
          <pc:sldMk cId="51842286" sldId="531"/>
        </pc:sldMkLst>
      </pc:sldChg>
      <pc:sldChg chg="modSp ord modNotes">
        <pc:chgData name="Pinsky, Michelle (VITA)" userId="S::michelle.pinsky@vita.virginia.gov::6ec84dbe-0311-4fb2-9fca-51a8a97288a3" providerId="AD" clId="Web-{52EB07F3-4346-41D4-86EA-F30F46F4CA79}" dt="2024-10-30T12:37:40.729" v="2092"/>
        <pc:sldMkLst>
          <pc:docMk/>
          <pc:sldMk cId="957059042" sldId="536"/>
        </pc:sldMkLst>
        <pc:spChg chg="mod">
          <ac:chgData name="Pinsky, Michelle (VITA)" userId="S::michelle.pinsky@vita.virginia.gov::6ec84dbe-0311-4fb2-9fca-51a8a97288a3" providerId="AD" clId="Web-{52EB07F3-4346-41D4-86EA-F30F46F4CA79}" dt="2024-10-30T12:20:39.167" v="503" actId="14100"/>
          <ac:spMkLst>
            <pc:docMk/>
            <pc:sldMk cId="957059042" sldId="536"/>
            <ac:spMk id="2" creationId="{7FA4F39F-CA63-468B-200A-6BC9D610BF84}"/>
          </ac:spMkLst>
        </pc:spChg>
        <pc:graphicFrameChg chg="mod modGraphic">
          <ac:chgData name="Pinsky, Michelle (VITA)" userId="S::michelle.pinsky@vita.virginia.gov::6ec84dbe-0311-4fb2-9fca-51a8a97288a3" providerId="AD" clId="Web-{52EB07F3-4346-41D4-86EA-F30F46F4CA79}" dt="2024-10-30T12:37:40.729" v="2092"/>
          <ac:graphicFrameMkLst>
            <pc:docMk/>
            <pc:sldMk cId="957059042" sldId="536"/>
            <ac:graphicFrameMk id="10" creationId="{4E442CAE-ACCD-8CF0-B47B-AC7E33344713}"/>
          </ac:graphicFrameMkLst>
        </pc:graphicFrameChg>
      </pc:sldChg>
      <pc:sldChg chg="modSp">
        <pc:chgData name="Pinsky, Michelle (VITA)" userId="S::michelle.pinsky@vita.virginia.gov::6ec84dbe-0311-4fb2-9fca-51a8a97288a3" providerId="AD" clId="Web-{52EB07F3-4346-41D4-86EA-F30F46F4CA79}" dt="2024-10-30T12:20:05.401" v="473"/>
        <pc:sldMkLst>
          <pc:docMk/>
          <pc:sldMk cId="2225996850" sldId="565"/>
        </pc:sldMkLst>
        <pc:graphicFrameChg chg="mod modGraphic">
          <ac:chgData name="Pinsky, Michelle (VITA)" userId="S::michelle.pinsky@vita.virginia.gov::6ec84dbe-0311-4fb2-9fca-51a8a97288a3" providerId="AD" clId="Web-{52EB07F3-4346-41D4-86EA-F30F46F4CA79}" dt="2024-10-30T12:20:05.401" v="473"/>
          <ac:graphicFrameMkLst>
            <pc:docMk/>
            <pc:sldMk cId="2225996850" sldId="565"/>
            <ac:graphicFrameMk id="22" creationId="{8A9ECD86-7AC6-1DA1-E672-F990E3B59F49}"/>
          </ac:graphicFrameMkLst>
        </pc:graphicFrameChg>
      </pc:sldChg>
      <pc:sldChg chg="del">
        <pc:chgData name="Pinsky, Michelle (VITA)" userId="S::michelle.pinsky@vita.virginia.gov::6ec84dbe-0311-4fb2-9fca-51a8a97288a3" providerId="AD" clId="Web-{52EB07F3-4346-41D4-86EA-F30F46F4CA79}" dt="2024-10-30T12:57:55.151" v="5733"/>
        <pc:sldMkLst>
          <pc:docMk/>
          <pc:sldMk cId="3779728053" sldId="595"/>
        </pc:sldMkLst>
      </pc:sldChg>
      <pc:sldChg chg="modSp modNotes">
        <pc:chgData name="Pinsky, Michelle (VITA)" userId="S::michelle.pinsky@vita.virginia.gov::6ec84dbe-0311-4fb2-9fca-51a8a97288a3" providerId="AD" clId="Web-{52EB07F3-4346-41D4-86EA-F30F46F4CA79}" dt="2024-10-30T12:55:13.261" v="5353"/>
        <pc:sldMkLst>
          <pc:docMk/>
          <pc:sldMk cId="548667581" sldId="597"/>
        </pc:sldMkLst>
        <pc:spChg chg="mod">
          <ac:chgData name="Pinsky, Michelle (VITA)" userId="S::michelle.pinsky@vita.virginia.gov::6ec84dbe-0311-4fb2-9fca-51a8a97288a3" providerId="AD" clId="Web-{52EB07F3-4346-41D4-86EA-F30F46F4CA79}" dt="2024-10-30T12:47:08.932" v="3262" actId="20577"/>
          <ac:spMkLst>
            <pc:docMk/>
            <pc:sldMk cId="548667581" sldId="597"/>
            <ac:spMk id="2" creationId="{7FA4F39F-CA63-468B-200A-6BC9D610BF84}"/>
          </ac:spMkLst>
        </pc:spChg>
        <pc:graphicFrameChg chg="mod modGraphic">
          <ac:chgData name="Pinsky, Michelle (VITA)" userId="S::michelle.pinsky@vita.virginia.gov::6ec84dbe-0311-4fb2-9fca-51a8a97288a3" providerId="AD" clId="Web-{52EB07F3-4346-41D4-86EA-F30F46F4CA79}" dt="2024-10-30T12:50:52.479" v="4438"/>
          <ac:graphicFrameMkLst>
            <pc:docMk/>
            <pc:sldMk cId="548667581" sldId="597"/>
            <ac:graphicFrameMk id="10" creationId="{4E442CAE-ACCD-8CF0-B47B-AC7E33344713}"/>
          </ac:graphicFrameMkLst>
        </pc:graphicFrameChg>
      </pc:sldChg>
      <pc:sldChg chg="del">
        <pc:chgData name="Pinsky, Michelle (VITA)" userId="S::michelle.pinsky@vita.virginia.gov::6ec84dbe-0311-4fb2-9fca-51a8a97288a3" providerId="AD" clId="Web-{52EB07F3-4346-41D4-86EA-F30F46F4CA79}" dt="2024-10-30T12:57:55.151" v="5728"/>
        <pc:sldMkLst>
          <pc:docMk/>
          <pc:sldMk cId="1502432951" sldId="604"/>
        </pc:sldMkLst>
      </pc:sldChg>
      <pc:sldChg chg="del">
        <pc:chgData name="Pinsky, Michelle (VITA)" userId="S::michelle.pinsky@vita.virginia.gov::6ec84dbe-0311-4fb2-9fca-51a8a97288a3" providerId="AD" clId="Web-{52EB07F3-4346-41D4-86EA-F30F46F4CA79}" dt="2024-10-30T12:57:55.151" v="5727"/>
        <pc:sldMkLst>
          <pc:docMk/>
          <pc:sldMk cId="999788636" sldId="605"/>
        </pc:sldMkLst>
      </pc:sldChg>
      <pc:sldChg chg="del">
        <pc:chgData name="Pinsky, Michelle (VITA)" userId="S::michelle.pinsky@vita.virginia.gov::6ec84dbe-0311-4fb2-9fca-51a8a97288a3" providerId="AD" clId="Web-{52EB07F3-4346-41D4-86EA-F30F46F4CA79}" dt="2024-10-30T12:57:55.151" v="5726"/>
        <pc:sldMkLst>
          <pc:docMk/>
          <pc:sldMk cId="495116931" sldId="606"/>
        </pc:sldMkLst>
      </pc:sldChg>
      <pc:sldChg chg="del">
        <pc:chgData name="Pinsky, Michelle (VITA)" userId="S::michelle.pinsky@vita.virginia.gov::6ec84dbe-0311-4fb2-9fca-51a8a97288a3" providerId="AD" clId="Web-{52EB07F3-4346-41D4-86EA-F30F46F4CA79}" dt="2024-10-30T12:57:55.151" v="5725"/>
        <pc:sldMkLst>
          <pc:docMk/>
          <pc:sldMk cId="3876660507" sldId="607"/>
        </pc:sldMkLst>
      </pc:sldChg>
      <pc:sldChg chg="del">
        <pc:chgData name="Pinsky, Michelle (VITA)" userId="S::michelle.pinsky@vita.virginia.gov::6ec84dbe-0311-4fb2-9fca-51a8a97288a3" providerId="AD" clId="Web-{52EB07F3-4346-41D4-86EA-F30F46F4CA79}" dt="2024-10-30T12:57:55.151" v="5731"/>
        <pc:sldMkLst>
          <pc:docMk/>
          <pc:sldMk cId="395367937" sldId="608"/>
        </pc:sldMkLst>
      </pc:sldChg>
      <pc:sldChg chg="modSp modNotes">
        <pc:chgData name="Pinsky, Michelle (VITA)" userId="S::michelle.pinsky@vita.virginia.gov::6ec84dbe-0311-4fb2-9fca-51a8a97288a3" providerId="AD" clId="Web-{52EB07F3-4346-41D4-86EA-F30F46F4CA79}" dt="2024-10-30T12:45:33.135" v="3197"/>
        <pc:sldMkLst>
          <pc:docMk/>
          <pc:sldMk cId="564511397" sldId="609"/>
        </pc:sldMkLst>
        <pc:spChg chg="mod">
          <ac:chgData name="Pinsky, Michelle (VITA)" userId="S::michelle.pinsky@vita.virginia.gov::6ec84dbe-0311-4fb2-9fca-51a8a97288a3" providerId="AD" clId="Web-{52EB07F3-4346-41D4-86EA-F30F46F4CA79}" dt="2024-10-30T12:39:07.948" v="2110" actId="20577"/>
          <ac:spMkLst>
            <pc:docMk/>
            <pc:sldMk cId="564511397" sldId="609"/>
            <ac:spMk id="2" creationId="{7FA4F39F-CA63-468B-200A-6BC9D610BF84}"/>
          </ac:spMkLst>
        </pc:spChg>
        <pc:graphicFrameChg chg="mod modGraphic">
          <ac:chgData name="Pinsky, Michelle (VITA)" userId="S::michelle.pinsky@vita.virginia.gov::6ec84dbe-0311-4fb2-9fca-51a8a97288a3" providerId="AD" clId="Web-{52EB07F3-4346-41D4-86EA-F30F46F4CA79}" dt="2024-10-30T12:45:33.135" v="3197"/>
          <ac:graphicFrameMkLst>
            <pc:docMk/>
            <pc:sldMk cId="564511397" sldId="609"/>
            <ac:graphicFrameMk id="10" creationId="{4E442CAE-ACCD-8CF0-B47B-AC7E33344713}"/>
          </ac:graphicFrameMkLst>
        </pc:graphicFrameChg>
      </pc:sldChg>
      <pc:sldChg chg="del">
        <pc:chgData name="Pinsky, Michelle (VITA)" userId="S::michelle.pinsky@vita.virginia.gov::6ec84dbe-0311-4fb2-9fca-51a8a97288a3" providerId="AD" clId="Web-{52EB07F3-4346-41D4-86EA-F30F46F4CA79}" dt="2024-10-30T12:57:55.151" v="5732"/>
        <pc:sldMkLst>
          <pc:docMk/>
          <pc:sldMk cId="119951796" sldId="610"/>
        </pc:sldMkLst>
      </pc:sldChg>
      <pc:sldChg chg="del">
        <pc:chgData name="Pinsky, Michelle (VITA)" userId="S::michelle.pinsky@vita.virginia.gov::6ec84dbe-0311-4fb2-9fca-51a8a97288a3" providerId="AD" clId="Web-{52EB07F3-4346-41D4-86EA-F30F46F4CA79}" dt="2024-10-30T12:57:55.151" v="5730"/>
        <pc:sldMkLst>
          <pc:docMk/>
          <pc:sldMk cId="740860032" sldId="611"/>
        </pc:sldMkLst>
      </pc:sldChg>
      <pc:sldChg chg="del">
        <pc:chgData name="Pinsky, Michelle (VITA)" userId="S::michelle.pinsky@vita.virginia.gov::6ec84dbe-0311-4fb2-9fca-51a8a97288a3" providerId="AD" clId="Web-{52EB07F3-4346-41D4-86EA-F30F46F4CA79}" dt="2024-10-30T12:57:55.151" v="5729"/>
        <pc:sldMkLst>
          <pc:docMk/>
          <pc:sldMk cId="2147033927" sldId="612"/>
        </pc:sldMkLst>
      </pc:sldChg>
      <pc:sldChg chg="del">
        <pc:chgData name="Pinsky, Michelle (VITA)" userId="S::michelle.pinsky@vita.virginia.gov::6ec84dbe-0311-4fb2-9fca-51a8a97288a3" providerId="AD" clId="Web-{52EB07F3-4346-41D4-86EA-F30F46F4CA79}" dt="2024-10-30T12:57:55.136" v="5723"/>
        <pc:sldMkLst>
          <pc:docMk/>
          <pc:sldMk cId="1711022127" sldId="613"/>
        </pc:sldMkLst>
      </pc:sldChg>
      <pc:sldChg chg="del">
        <pc:chgData name="Pinsky, Michelle (VITA)" userId="S::michelle.pinsky@vita.virginia.gov::6ec84dbe-0311-4fb2-9fca-51a8a97288a3" providerId="AD" clId="Web-{52EB07F3-4346-41D4-86EA-F30F46F4CA79}" dt="2024-10-30T12:57:55.136" v="5724"/>
        <pc:sldMkLst>
          <pc:docMk/>
          <pc:sldMk cId="1880901908" sldId="614"/>
        </pc:sldMkLst>
      </pc:sldChg>
      <pc:sldChg chg="modSp">
        <pc:chgData name="Pinsky, Michelle (VITA)" userId="S::michelle.pinsky@vita.virginia.gov::6ec84dbe-0311-4fb2-9fca-51a8a97288a3" providerId="AD" clId="Web-{52EB07F3-4346-41D4-86EA-F30F46F4CA79}" dt="2024-10-30T13:13:17.495" v="7445"/>
        <pc:sldMkLst>
          <pc:docMk/>
          <pc:sldMk cId="3186916301" sldId="615"/>
        </pc:sldMkLst>
        <pc:spChg chg="mod">
          <ac:chgData name="Pinsky, Michelle (VITA)" userId="S::michelle.pinsky@vita.virginia.gov::6ec84dbe-0311-4fb2-9fca-51a8a97288a3" providerId="AD" clId="Web-{52EB07F3-4346-41D4-86EA-F30F46F4CA79}" dt="2024-10-30T12:58:00.651" v="5748" actId="20577"/>
          <ac:spMkLst>
            <pc:docMk/>
            <pc:sldMk cId="3186916301" sldId="615"/>
            <ac:spMk id="2" creationId="{BF22F498-E2C7-45C5-312A-E16B3BAACBBB}"/>
          </ac:spMkLst>
        </pc:spChg>
        <pc:graphicFrameChg chg="mod modGraphic">
          <ac:chgData name="Pinsky, Michelle (VITA)" userId="S::michelle.pinsky@vita.virginia.gov::6ec84dbe-0311-4fb2-9fca-51a8a97288a3" providerId="AD" clId="Web-{52EB07F3-4346-41D4-86EA-F30F46F4CA79}" dt="2024-10-30T13:13:17.495" v="7445"/>
          <ac:graphicFrameMkLst>
            <pc:docMk/>
            <pc:sldMk cId="3186916301" sldId="615"/>
            <ac:graphicFrameMk id="4" creationId="{580B16D3-DFA7-3F77-9A26-FBAAAAF34EB8}"/>
          </ac:graphicFrameMkLst>
        </pc:graphicFrameChg>
      </pc:sldChg>
      <pc:sldChg chg="modSp add ord replId">
        <pc:chgData name="Pinsky, Michelle (VITA)" userId="S::michelle.pinsky@vita.virginia.gov::6ec84dbe-0311-4fb2-9fca-51a8a97288a3" providerId="AD" clId="Web-{52EB07F3-4346-41D4-86EA-F30F46F4CA79}" dt="2024-10-30T12:46:29.917" v="3256" actId="20577"/>
        <pc:sldMkLst>
          <pc:docMk/>
          <pc:sldMk cId="3862586430" sldId="616"/>
        </pc:sldMkLst>
        <pc:spChg chg="mod">
          <ac:chgData name="Pinsky, Michelle (VITA)" userId="S::michelle.pinsky@vita.virginia.gov::6ec84dbe-0311-4fb2-9fca-51a8a97288a3" providerId="AD" clId="Web-{52EB07F3-4346-41D4-86EA-F30F46F4CA79}" dt="2024-10-30T12:46:09.448" v="3215" actId="20577"/>
          <ac:spMkLst>
            <pc:docMk/>
            <pc:sldMk cId="3862586430" sldId="616"/>
            <ac:spMk id="3" creationId="{F8DE24FC-520F-6AD4-D2A6-BEDE3E2377C8}"/>
          </ac:spMkLst>
        </pc:spChg>
        <pc:spChg chg="mod">
          <ac:chgData name="Pinsky, Michelle (VITA)" userId="S::michelle.pinsky@vita.virginia.gov::6ec84dbe-0311-4fb2-9fca-51a8a97288a3" providerId="AD" clId="Web-{52EB07F3-4346-41D4-86EA-F30F46F4CA79}" dt="2024-10-30T12:46:29.917" v="3256" actId="20577"/>
          <ac:spMkLst>
            <pc:docMk/>
            <pc:sldMk cId="3862586430" sldId="616"/>
            <ac:spMk id="5" creationId="{9DD32817-6B34-6FF8-9846-6445C8468E74}"/>
          </ac:spMkLst>
        </pc:spChg>
      </pc:sldChg>
      <pc:sldChg chg="modSp add replId modNotes">
        <pc:chgData name="Pinsky, Michelle (VITA)" userId="S::michelle.pinsky@vita.virginia.gov::6ec84dbe-0311-4fb2-9fca-51a8a97288a3" providerId="AD" clId="Web-{52EB07F3-4346-41D4-86EA-F30F46F4CA79}" dt="2024-10-30T12:54:35.651" v="5304"/>
        <pc:sldMkLst>
          <pc:docMk/>
          <pc:sldMk cId="3703066302" sldId="617"/>
        </pc:sldMkLst>
        <pc:spChg chg="mod">
          <ac:chgData name="Pinsky, Michelle (VITA)" userId="S::michelle.pinsky@vita.virginia.gov::6ec84dbe-0311-4fb2-9fca-51a8a97288a3" providerId="AD" clId="Web-{52EB07F3-4346-41D4-86EA-F30F46F4CA79}" dt="2024-10-30T12:51:19.604" v="4450" actId="20577"/>
          <ac:spMkLst>
            <pc:docMk/>
            <pc:sldMk cId="3703066302" sldId="617"/>
            <ac:spMk id="2" creationId="{7FA4F39F-CA63-468B-200A-6BC9D610BF84}"/>
          </ac:spMkLst>
        </pc:spChg>
        <pc:graphicFrameChg chg="mod modGraphic">
          <ac:chgData name="Pinsky, Michelle (VITA)" userId="S::michelle.pinsky@vita.virginia.gov::6ec84dbe-0311-4fb2-9fca-51a8a97288a3" providerId="AD" clId="Web-{52EB07F3-4346-41D4-86EA-F30F46F4CA79}" dt="2024-10-30T12:54:35.651" v="5304"/>
          <ac:graphicFrameMkLst>
            <pc:docMk/>
            <pc:sldMk cId="3703066302" sldId="617"/>
            <ac:graphicFrameMk id="10" creationId="{4E442CAE-ACCD-8CF0-B47B-AC7E33344713}"/>
          </ac:graphicFrameMkLst>
        </pc:graphicFrameChg>
      </pc:sldChg>
      <pc:sldChg chg="modSp add replId modNotes">
        <pc:chgData name="Pinsky, Michelle (VITA)" userId="S::michelle.pinsky@vita.virginia.gov::6ec84dbe-0311-4fb2-9fca-51a8a97288a3" providerId="AD" clId="Web-{52EB07F3-4346-41D4-86EA-F30F46F4CA79}" dt="2024-10-30T12:57:17.604" v="5722"/>
        <pc:sldMkLst>
          <pc:docMk/>
          <pc:sldMk cId="1528600850" sldId="618"/>
        </pc:sldMkLst>
        <pc:spChg chg="mod">
          <ac:chgData name="Pinsky, Michelle (VITA)" userId="S::michelle.pinsky@vita.virginia.gov::6ec84dbe-0311-4fb2-9fca-51a8a97288a3" providerId="AD" clId="Web-{52EB07F3-4346-41D4-86EA-F30F46F4CA79}" dt="2024-10-30T12:55:09.917" v="5352" actId="20577"/>
          <ac:spMkLst>
            <pc:docMk/>
            <pc:sldMk cId="1528600850" sldId="618"/>
            <ac:spMk id="2" creationId="{7FA4F39F-CA63-468B-200A-6BC9D610BF84}"/>
          </ac:spMkLst>
        </pc:spChg>
        <pc:graphicFrameChg chg="mod modGraphic">
          <ac:chgData name="Pinsky, Michelle (VITA)" userId="S::michelle.pinsky@vita.virginia.gov::6ec84dbe-0311-4fb2-9fca-51a8a97288a3" providerId="AD" clId="Web-{52EB07F3-4346-41D4-86EA-F30F46F4CA79}" dt="2024-10-30T12:57:17.604" v="5722"/>
          <ac:graphicFrameMkLst>
            <pc:docMk/>
            <pc:sldMk cId="1528600850" sldId="618"/>
            <ac:graphicFrameMk id="10" creationId="{4E442CAE-ACCD-8CF0-B47B-AC7E33344713}"/>
          </ac:graphicFrameMkLst>
        </pc:graphicFrameChg>
      </pc:sldChg>
      <pc:sldChg chg="add del replId">
        <pc:chgData name="Pinsky, Michelle (VITA)" userId="S::michelle.pinsky@vita.virginia.gov::6ec84dbe-0311-4fb2-9fca-51a8a97288a3" providerId="AD" clId="Web-{52EB07F3-4346-41D4-86EA-F30F46F4CA79}" dt="2024-10-30T12:54:49.104" v="5306"/>
        <pc:sldMkLst>
          <pc:docMk/>
          <pc:sldMk cId="3953997340" sldId="618"/>
        </pc:sldMkLst>
      </pc:sldChg>
      <pc:sldChg chg="addSp delSp modSp add replId modNotes">
        <pc:chgData name="Pinsky, Michelle (VITA)" userId="S::michelle.pinsky@vita.virginia.gov::6ec84dbe-0311-4fb2-9fca-51a8a97288a3" providerId="AD" clId="Web-{52EB07F3-4346-41D4-86EA-F30F46F4CA79}" dt="2024-10-30T13:12:07.479" v="7377" actId="1076"/>
        <pc:sldMkLst>
          <pc:docMk/>
          <pc:sldMk cId="1379791766" sldId="619"/>
        </pc:sldMkLst>
        <pc:spChg chg="mod">
          <ac:chgData name="Pinsky, Michelle (VITA)" userId="S::michelle.pinsky@vita.virginia.gov::6ec84dbe-0311-4fb2-9fca-51a8a97288a3" providerId="AD" clId="Web-{52EB07F3-4346-41D4-86EA-F30F46F4CA79}" dt="2024-10-30T12:58:44.886" v="5781" actId="20577"/>
          <ac:spMkLst>
            <pc:docMk/>
            <pc:sldMk cId="1379791766" sldId="619"/>
            <ac:spMk id="2" creationId="{7FA4F39F-CA63-468B-200A-6BC9D610BF84}"/>
          </ac:spMkLst>
        </pc:spChg>
        <pc:spChg chg="add del mod">
          <ac:chgData name="Pinsky, Michelle (VITA)" userId="S::michelle.pinsky@vita.virginia.gov::6ec84dbe-0311-4fb2-9fca-51a8a97288a3" providerId="AD" clId="Web-{52EB07F3-4346-41D4-86EA-F30F46F4CA79}" dt="2024-10-30T13:04:10.526" v="7106"/>
          <ac:spMkLst>
            <pc:docMk/>
            <pc:sldMk cId="1379791766" sldId="619"/>
            <ac:spMk id="3" creationId="{18742272-4D2C-54B6-5FEB-28C91CB282CB}"/>
          </ac:spMkLst>
        </pc:spChg>
        <pc:graphicFrameChg chg="add mod modGraphic">
          <ac:chgData name="Pinsky, Michelle (VITA)" userId="S::michelle.pinsky@vita.virginia.gov::6ec84dbe-0311-4fb2-9fca-51a8a97288a3" providerId="AD" clId="Web-{52EB07F3-4346-41D4-86EA-F30F46F4CA79}" dt="2024-10-30T13:12:07.432" v="7376" actId="1076"/>
          <ac:graphicFrameMkLst>
            <pc:docMk/>
            <pc:sldMk cId="1379791766" sldId="619"/>
            <ac:graphicFrameMk id="4" creationId="{4037E1A5-62FF-93A8-8C7B-765B338DF64A}"/>
          </ac:graphicFrameMkLst>
        </pc:graphicFrameChg>
        <pc:graphicFrameChg chg="add del">
          <ac:chgData name="Pinsky, Michelle (VITA)" userId="S::michelle.pinsky@vita.virginia.gov::6ec84dbe-0311-4fb2-9fca-51a8a97288a3" providerId="AD" clId="Web-{52EB07F3-4346-41D4-86EA-F30F46F4CA79}" dt="2024-10-30T13:02:12.104" v="6790"/>
          <ac:graphicFrameMkLst>
            <pc:docMk/>
            <pc:sldMk cId="1379791766" sldId="619"/>
            <ac:graphicFrameMk id="5" creationId="{A1F1354C-6C8E-9005-07D5-7D0395A8D42F}"/>
          </ac:graphicFrameMkLst>
        </pc:graphicFrameChg>
        <pc:graphicFrameChg chg="add mod modGraphic">
          <ac:chgData name="Pinsky, Michelle (VITA)" userId="S::michelle.pinsky@vita.virginia.gov::6ec84dbe-0311-4fb2-9fca-51a8a97288a3" providerId="AD" clId="Web-{52EB07F3-4346-41D4-86EA-F30F46F4CA79}" dt="2024-10-30T13:12:07.479" v="7377" actId="1076"/>
          <ac:graphicFrameMkLst>
            <pc:docMk/>
            <pc:sldMk cId="1379791766" sldId="619"/>
            <ac:graphicFrameMk id="6" creationId="{06EF60FB-A5B4-7943-CF09-5CC5824AC712}"/>
          </ac:graphicFrameMkLst>
        </pc:graphicFrameChg>
        <pc:graphicFrameChg chg="del mod modGraphic">
          <ac:chgData name="Pinsky, Michelle (VITA)" userId="S::michelle.pinsky@vita.virginia.gov::6ec84dbe-0311-4fb2-9fca-51a8a97288a3" providerId="AD" clId="Web-{52EB07F3-4346-41D4-86EA-F30F46F4CA79}" dt="2024-10-30T13:04:06.636" v="7103"/>
          <ac:graphicFrameMkLst>
            <pc:docMk/>
            <pc:sldMk cId="1379791766" sldId="619"/>
            <ac:graphicFrameMk id="10" creationId="{4E442CAE-ACCD-8CF0-B47B-AC7E33344713}"/>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21588B-75C7-2E49-8246-5AA20E032E46}" type="datetimeFigureOut">
              <a:rPr lang="en-US" smtClean="0"/>
              <a:t>10/30/2024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CEEDE6-A92A-0644-99D9-F2E3FD0A4DB3}" type="slidenum">
              <a:rPr lang="en-US" smtClean="0"/>
              <a:t>‹#›</a:t>
            </a:fld>
            <a:endParaRPr lang="en-US"/>
          </a:p>
        </p:txBody>
      </p:sp>
    </p:spTree>
    <p:extLst>
      <p:ext uri="{BB962C8B-B14F-4D97-AF65-F5344CB8AC3E}">
        <p14:creationId xmlns:p14="http://schemas.microsoft.com/office/powerpoint/2010/main" val="3482983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Helvetica" pitchFamily="2" charset="0"/>
              <a:cs typeface="Helvetica"/>
            </a:endParaRPr>
          </a:p>
        </p:txBody>
      </p:sp>
      <p:sp>
        <p:nvSpPr>
          <p:cNvPr id="4" name="Slide Number Placeholder 3"/>
          <p:cNvSpPr>
            <a:spLocks noGrp="1"/>
          </p:cNvSpPr>
          <p:nvPr>
            <p:ph type="sldNum" sz="quarter" idx="5"/>
          </p:nvPr>
        </p:nvSpPr>
        <p:spPr/>
        <p:txBody>
          <a:bodyPr/>
          <a:lstStyle/>
          <a:p>
            <a:fld id="{D46192CE-45DB-B442-A270-E30110EEEBD8}" type="slidenum">
              <a:rPr lang="en-US" smtClean="0"/>
              <a:t>1</a:t>
            </a:fld>
            <a:endParaRPr lang="en-US"/>
          </a:p>
        </p:txBody>
      </p:sp>
    </p:spTree>
    <p:extLst>
      <p:ext uri="{BB962C8B-B14F-4D97-AF65-F5344CB8AC3E}">
        <p14:creationId xmlns:p14="http://schemas.microsoft.com/office/powerpoint/2010/main" val="3959304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10</a:t>
            </a:fld>
            <a:endParaRPr lang="en-US"/>
          </a:p>
        </p:txBody>
      </p:sp>
    </p:spTree>
    <p:extLst>
      <p:ext uri="{BB962C8B-B14F-4D97-AF65-F5344CB8AC3E}">
        <p14:creationId xmlns:p14="http://schemas.microsoft.com/office/powerpoint/2010/main" val="628565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11</a:t>
            </a:fld>
            <a:endParaRPr lang="en-US"/>
          </a:p>
        </p:txBody>
      </p:sp>
    </p:spTree>
    <p:extLst>
      <p:ext uri="{BB962C8B-B14F-4D97-AF65-F5344CB8AC3E}">
        <p14:creationId xmlns:p14="http://schemas.microsoft.com/office/powerpoint/2010/main" val="1048288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Section508.gov recommends the following tasks to update your guidance for accessibility, and it's recommended state agencies take up and learn from this process:</a:t>
            </a:r>
            <a:endParaRPr lang="en-US" dirty="0"/>
          </a:p>
        </p:txBody>
      </p:sp>
      <p:sp>
        <p:nvSpPr>
          <p:cNvPr id="4" name="Slide Number Placeholder 3"/>
          <p:cNvSpPr>
            <a:spLocks noGrp="1"/>
          </p:cNvSpPr>
          <p:nvPr>
            <p:ph type="sldNum" sz="quarter" idx="5"/>
          </p:nvPr>
        </p:nvSpPr>
        <p:spPr/>
        <p:txBody>
          <a:bodyPr/>
          <a:lstStyle/>
          <a:p>
            <a:fld id="{87CEEDE6-A92A-0644-99D9-F2E3FD0A4DB3}" type="slidenum">
              <a:rPr lang="en-US" smtClean="0"/>
              <a:t>12</a:t>
            </a:fld>
            <a:endParaRPr lang="en-US"/>
          </a:p>
        </p:txBody>
      </p:sp>
    </p:spTree>
    <p:extLst>
      <p:ext uri="{BB962C8B-B14F-4D97-AF65-F5344CB8AC3E}">
        <p14:creationId xmlns:p14="http://schemas.microsoft.com/office/powerpoint/2010/main" val="554679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13</a:t>
            </a:fld>
            <a:endParaRPr lang="en-US"/>
          </a:p>
        </p:txBody>
      </p:sp>
    </p:spTree>
    <p:extLst>
      <p:ext uri="{BB962C8B-B14F-4D97-AF65-F5344CB8AC3E}">
        <p14:creationId xmlns:p14="http://schemas.microsoft.com/office/powerpoint/2010/main" val="1432003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15</a:t>
            </a:fld>
            <a:endParaRPr lang="en-US"/>
          </a:p>
        </p:txBody>
      </p:sp>
    </p:spTree>
    <p:extLst>
      <p:ext uri="{BB962C8B-B14F-4D97-AF65-F5344CB8AC3E}">
        <p14:creationId xmlns:p14="http://schemas.microsoft.com/office/powerpoint/2010/main" val="942345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cs typeface="Calibri"/>
            </a:endParaRPr>
          </a:p>
        </p:txBody>
      </p:sp>
      <p:sp>
        <p:nvSpPr>
          <p:cNvPr id="4" name="Slide Number Placeholder 3"/>
          <p:cNvSpPr>
            <a:spLocks noGrp="1"/>
          </p:cNvSpPr>
          <p:nvPr>
            <p:ph type="sldNum" sz="quarter" idx="5"/>
          </p:nvPr>
        </p:nvSpPr>
        <p:spPr/>
        <p:txBody>
          <a:bodyPr rtlCol="0"/>
          <a:lstStyle/>
          <a:p>
            <a:pPr rtl="0"/>
            <a:fld id="{8530193B-564F-4854-8A52-728F3FB19C85}" type="slidenum">
              <a:rPr lang="en-GB" smtClean="0"/>
              <a:t>2</a:t>
            </a:fld>
            <a:endParaRPr lang="en-GB"/>
          </a:p>
        </p:txBody>
      </p:sp>
    </p:spTree>
    <p:extLst>
      <p:ext uri="{BB962C8B-B14F-4D97-AF65-F5344CB8AC3E}">
        <p14:creationId xmlns:p14="http://schemas.microsoft.com/office/powerpoint/2010/main" val="4137163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3</a:t>
            </a:fld>
            <a:endParaRPr lang="en-US"/>
          </a:p>
        </p:txBody>
      </p:sp>
    </p:spTree>
    <p:extLst>
      <p:ext uri="{BB962C8B-B14F-4D97-AF65-F5344CB8AC3E}">
        <p14:creationId xmlns:p14="http://schemas.microsoft.com/office/powerpoint/2010/main" val="3315121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D46192CE-45DB-B442-A270-E30110EEEBD8}" type="slidenum">
              <a:rPr lang="en-US" smtClean="0"/>
              <a:t>4</a:t>
            </a:fld>
            <a:endParaRPr lang="en-US"/>
          </a:p>
        </p:txBody>
      </p:sp>
    </p:spTree>
    <p:extLst>
      <p:ext uri="{BB962C8B-B14F-4D97-AF65-F5344CB8AC3E}">
        <p14:creationId xmlns:p14="http://schemas.microsoft.com/office/powerpoint/2010/main" val="544652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F3BAC-CBBF-C99D-7FCA-E93E489DF8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D6C618-94C2-A5A5-19E5-96BAAA7B97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1AA9D9-B309-F4DB-E306-A1467D7AF47E}"/>
              </a:ext>
            </a:extLst>
          </p:cNvPr>
          <p:cNvSpPr>
            <a:spLocks noGrp="1"/>
          </p:cNvSpPr>
          <p:nvPr>
            <p:ph type="body" idx="1"/>
          </p:nvPr>
        </p:nvSpPr>
        <p:spPr/>
        <p:txBody>
          <a:bodyPr rtlCol="0"/>
          <a:lstStyle/>
          <a:p>
            <a:pPr rtl="0"/>
            <a:endParaRPr lang="en-GB" dirty="0">
              <a:cs typeface="Calibri"/>
            </a:endParaRPr>
          </a:p>
        </p:txBody>
      </p:sp>
      <p:sp>
        <p:nvSpPr>
          <p:cNvPr id="4" name="Slide Number Placeholder 3">
            <a:extLst>
              <a:ext uri="{FF2B5EF4-FFF2-40B4-BE49-F238E27FC236}">
                <a16:creationId xmlns:a16="http://schemas.microsoft.com/office/drawing/2014/main" id="{EE999036-F328-9A46-8153-50ECB537FCAB}"/>
              </a:ext>
            </a:extLst>
          </p:cNvPr>
          <p:cNvSpPr>
            <a:spLocks noGrp="1"/>
          </p:cNvSpPr>
          <p:nvPr>
            <p:ph type="sldNum" sz="quarter" idx="5"/>
          </p:nvPr>
        </p:nvSpPr>
        <p:spPr/>
        <p:txBody>
          <a:bodyPr rtlCol="0"/>
          <a:lstStyle/>
          <a:p>
            <a:pPr rtl="0"/>
            <a:fld id="{8530193B-564F-4854-8A52-728F3FB19C85}" type="slidenum">
              <a:rPr lang="en-GB" smtClean="0"/>
              <a:t>5</a:t>
            </a:fld>
            <a:endParaRPr lang="en-GB"/>
          </a:p>
        </p:txBody>
      </p:sp>
    </p:spTree>
    <p:extLst>
      <p:ext uri="{BB962C8B-B14F-4D97-AF65-F5344CB8AC3E}">
        <p14:creationId xmlns:p14="http://schemas.microsoft.com/office/powerpoint/2010/main" val="3084894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ADA prohibits discrimination of those with disabilities.</a:t>
            </a:r>
          </a:p>
          <a:p>
            <a:r>
              <a:rPr lang="en-US" dirty="0">
                <a:cs typeface="Calibri"/>
              </a:rPr>
              <a:t>Title I states that a covered entity shall not discriminate against a qualified individual with a disability, such as job application procedures, hiring, promotion and discharging of employees, job training, etc.</a:t>
            </a:r>
          </a:p>
          <a:p>
            <a:r>
              <a:rPr lang="en-US" dirty="0">
                <a:cs typeface="Calibri"/>
              </a:rPr>
              <a:t>It also lays out strict limitations on when a covered entity can ask applicants and employees disability-related questions or require them to provide medical documentation, which must be kept private.</a:t>
            </a:r>
          </a:p>
          <a:p>
            <a:r>
              <a:rPr lang="en-US" b="1" dirty="0">
                <a:cs typeface="Calibri"/>
              </a:rPr>
              <a:t>501: </a:t>
            </a:r>
            <a:r>
              <a:rPr lang="en-US" dirty="0">
                <a:cs typeface="Calibri"/>
              </a:rPr>
              <a:t>Requires affirmative action and nondiscrimination in employment by Federal agencies.</a:t>
            </a:r>
          </a:p>
          <a:p>
            <a:r>
              <a:rPr lang="en-US" b="1" dirty="0">
                <a:cs typeface="Calibri"/>
              </a:rPr>
              <a:t>503: </a:t>
            </a:r>
            <a:r>
              <a:rPr lang="en-US" dirty="0">
                <a:cs typeface="Calibri"/>
              </a:rPr>
              <a:t>Requires affirmative action and prohibits employment discrimination by Federal government contractors and subcontractors that have secured contracts of over $10,000.</a:t>
            </a:r>
          </a:p>
          <a:p>
            <a:r>
              <a:rPr lang="en-US" b="1" dirty="0">
                <a:cs typeface="Calibri"/>
              </a:rPr>
              <a:t>504: </a:t>
            </a:r>
            <a:r>
              <a:rPr lang="en-US">
                <a:cs typeface="Calibri"/>
              </a:rPr>
              <a:t>Created extended civil rights to people with disabilities, including in education and employment. Each federal agency has its own set of section 504 standards.</a:t>
            </a:r>
          </a:p>
          <a:p>
            <a:r>
              <a:rPr lang="en-US" b="1" dirty="0">
                <a:cs typeface="Calibri"/>
              </a:rPr>
              <a:t>505: </a:t>
            </a:r>
            <a:r>
              <a:rPr lang="en-US" dirty="0">
                <a:cs typeface="Calibri"/>
              </a:rPr>
              <a:t>Governs remedies and attorney's fees applying to Section 501.</a:t>
            </a:r>
          </a:p>
          <a:p>
            <a:endParaRPr lang="en-US" b="1"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6</a:t>
            </a:fld>
            <a:endParaRPr lang="en-US"/>
          </a:p>
        </p:txBody>
      </p:sp>
    </p:spTree>
    <p:extLst>
      <p:ext uri="{BB962C8B-B14F-4D97-AF65-F5344CB8AC3E}">
        <p14:creationId xmlns:p14="http://schemas.microsoft.com/office/powerpoint/2010/main" val="2160970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CEEDE6-A92A-0644-99D9-F2E3FD0A4DB3}" type="slidenum">
              <a:rPr lang="en-US" smtClean="0"/>
              <a:t>7</a:t>
            </a:fld>
            <a:endParaRPr lang="en-US"/>
          </a:p>
        </p:txBody>
      </p:sp>
    </p:spTree>
    <p:extLst>
      <p:ext uri="{BB962C8B-B14F-4D97-AF65-F5344CB8AC3E}">
        <p14:creationId xmlns:p14="http://schemas.microsoft.com/office/powerpoint/2010/main" val="2017660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mn-lt"/>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8</a:t>
            </a:fld>
            <a:endParaRPr lang="en-US"/>
          </a:p>
        </p:txBody>
      </p:sp>
    </p:spTree>
    <p:extLst>
      <p:ext uri="{BB962C8B-B14F-4D97-AF65-F5344CB8AC3E}">
        <p14:creationId xmlns:p14="http://schemas.microsoft.com/office/powerpoint/2010/main" val="1936614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mn-lt"/>
              </a:rPr>
              <a:t>On January 18, 2018, Section 508 was amended to include:</a:t>
            </a:r>
          </a:p>
        </p:txBody>
      </p:sp>
      <p:sp>
        <p:nvSpPr>
          <p:cNvPr id="4" name="Slide Number Placeholder 3"/>
          <p:cNvSpPr>
            <a:spLocks noGrp="1"/>
          </p:cNvSpPr>
          <p:nvPr>
            <p:ph type="sldNum" sz="quarter" idx="5"/>
          </p:nvPr>
        </p:nvSpPr>
        <p:spPr/>
        <p:txBody>
          <a:bodyPr/>
          <a:lstStyle/>
          <a:p>
            <a:fld id="{87CEEDE6-A92A-0644-99D9-F2E3FD0A4DB3}" type="slidenum">
              <a:rPr lang="en-US" smtClean="0"/>
              <a:t>9</a:t>
            </a:fld>
            <a:endParaRPr lang="en-US"/>
          </a:p>
        </p:txBody>
      </p:sp>
    </p:spTree>
    <p:extLst>
      <p:ext uri="{BB962C8B-B14F-4D97-AF65-F5344CB8AC3E}">
        <p14:creationId xmlns:p14="http://schemas.microsoft.com/office/powerpoint/2010/main" val="26232103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3973E5-DA11-519C-A96F-D1A7C91D5671}"/>
              </a:ext>
            </a:extLst>
          </p:cNvPr>
          <p:cNvPicPr>
            <a:picLocks noChangeAspect="1"/>
          </p:cNvPicPr>
          <p:nvPr userDrawn="1"/>
        </p:nvPicPr>
        <p:blipFill>
          <a:blip r:embed="rId2"/>
          <a:srcRect/>
          <a:stretch/>
        </p:blipFill>
        <p:spPr>
          <a:xfrm>
            <a:off x="-48768" y="-49377"/>
            <a:ext cx="12289536" cy="6956754"/>
          </a:xfrm>
          <a:prstGeom prst="rect">
            <a:avLst/>
          </a:prstGeom>
        </p:spPr>
      </p:pic>
      <p:sp>
        <p:nvSpPr>
          <p:cNvPr id="5" name="Rectangle 4">
            <a:extLst>
              <a:ext uri="{FF2B5EF4-FFF2-40B4-BE49-F238E27FC236}">
                <a16:creationId xmlns:a16="http://schemas.microsoft.com/office/drawing/2014/main" id="{BD231B16-8ACC-F81D-8E60-EA17D8E2B2CD}"/>
              </a:ext>
            </a:extLst>
          </p:cNvPr>
          <p:cNvSpPr/>
          <p:nvPr userDrawn="1"/>
        </p:nvSpPr>
        <p:spPr>
          <a:xfrm>
            <a:off x="421806" y="402843"/>
            <a:ext cx="11366989" cy="5901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a:extLst>
              <a:ext uri="{FF2B5EF4-FFF2-40B4-BE49-F238E27FC236}">
                <a16:creationId xmlns:a16="http://schemas.microsoft.com/office/drawing/2014/main" id="{0E178E94-0E16-821E-E8D7-191D25AC0214}"/>
              </a:ext>
            </a:extLst>
          </p:cNvPr>
          <p:cNvPicPr>
            <a:picLocks noChangeAspect="1"/>
          </p:cNvPicPr>
          <p:nvPr userDrawn="1"/>
        </p:nvPicPr>
        <p:blipFill>
          <a:blip r:embed="rId3"/>
          <a:stretch>
            <a:fillRect/>
          </a:stretch>
        </p:blipFill>
        <p:spPr>
          <a:xfrm>
            <a:off x="5856063" y="463545"/>
            <a:ext cx="5054686" cy="1914041"/>
          </a:xfrm>
          <a:prstGeom prst="rect">
            <a:avLst/>
          </a:prstGeom>
        </p:spPr>
      </p:pic>
      <p:sp>
        <p:nvSpPr>
          <p:cNvPr id="13" name="Picture Placeholder 12">
            <a:extLst>
              <a:ext uri="{FF2B5EF4-FFF2-40B4-BE49-F238E27FC236}">
                <a16:creationId xmlns:a16="http://schemas.microsoft.com/office/drawing/2014/main" id="{34582C8F-A152-A5C7-47A8-86E0C884D881}"/>
              </a:ext>
            </a:extLst>
          </p:cNvPr>
          <p:cNvSpPr>
            <a:spLocks noGrp="1"/>
          </p:cNvSpPr>
          <p:nvPr>
            <p:ph type="pic" sz="quarter" idx="10"/>
          </p:nvPr>
        </p:nvSpPr>
        <p:spPr>
          <a:xfrm>
            <a:off x="693738" y="609600"/>
            <a:ext cx="5162550" cy="5541963"/>
          </a:xfrm>
        </p:spPr>
        <p:txBody>
          <a:bodyPr/>
          <a:lstStyle/>
          <a:p>
            <a:endParaRPr lang="en-US"/>
          </a:p>
        </p:txBody>
      </p:sp>
      <p:sp>
        <p:nvSpPr>
          <p:cNvPr id="18" name="Text Placeholder 17">
            <a:extLst>
              <a:ext uri="{FF2B5EF4-FFF2-40B4-BE49-F238E27FC236}">
                <a16:creationId xmlns:a16="http://schemas.microsoft.com/office/drawing/2014/main" id="{63E87545-7814-655B-85C7-CA91BEC737C6}"/>
              </a:ext>
            </a:extLst>
          </p:cNvPr>
          <p:cNvSpPr>
            <a:spLocks noGrp="1"/>
          </p:cNvSpPr>
          <p:nvPr>
            <p:ph type="body" sz="quarter" idx="12" hasCustomPrompt="1"/>
          </p:nvPr>
        </p:nvSpPr>
        <p:spPr>
          <a:xfrm>
            <a:off x="6105647" y="2438288"/>
            <a:ext cx="5118100" cy="593726"/>
          </a:xfrm>
        </p:spPr>
        <p:txBody>
          <a:bodyPr/>
          <a:lstStyle>
            <a:lvl1pPr>
              <a:defRPr sz="3600" b="1" i="0">
                <a:latin typeface="Rajdhani" panose="02000000000000000000" pitchFamily="2" charset="77"/>
                <a:cs typeface="Rajdhani" panose="02000000000000000000" pitchFamily="2" charset="77"/>
              </a:defRPr>
            </a:lvl1pPr>
          </a:lstStyle>
          <a:p>
            <a:pPr lvl="0"/>
            <a:r>
              <a:rPr lang="en-US"/>
              <a:t>Title -  Rajdhani bold 36pt</a:t>
            </a:r>
          </a:p>
        </p:txBody>
      </p:sp>
      <p:sp>
        <p:nvSpPr>
          <p:cNvPr id="20" name="Text Placeholder 19">
            <a:extLst>
              <a:ext uri="{FF2B5EF4-FFF2-40B4-BE49-F238E27FC236}">
                <a16:creationId xmlns:a16="http://schemas.microsoft.com/office/drawing/2014/main" id="{2A83C6D8-6811-D0F2-9388-4BDA078A5A59}"/>
              </a:ext>
            </a:extLst>
          </p:cNvPr>
          <p:cNvSpPr>
            <a:spLocks noGrp="1"/>
          </p:cNvSpPr>
          <p:nvPr>
            <p:ph type="body" sz="quarter" idx="13" hasCustomPrompt="1"/>
          </p:nvPr>
        </p:nvSpPr>
        <p:spPr>
          <a:xfrm>
            <a:off x="6105646" y="4139966"/>
            <a:ext cx="5492052" cy="446087"/>
          </a:xfrm>
        </p:spPr>
        <p:txBody>
          <a:bodyPr/>
          <a:lstStyle>
            <a:lvl1pPr>
              <a:defRPr sz="3200">
                <a:solidFill>
                  <a:srgbClr val="105A70"/>
                </a:solidFill>
                <a:latin typeface="Rajdhani" panose="02000000000000000000" pitchFamily="2" charset="77"/>
                <a:cs typeface="Rajdhani" panose="02000000000000000000" pitchFamily="2" charset="77"/>
              </a:defRPr>
            </a:lvl1pPr>
          </a:lstStyle>
          <a:p>
            <a:pPr lvl="0"/>
            <a:r>
              <a:rPr lang="en-US"/>
              <a:t>Subtitle – Rajdhani regular 32pt</a:t>
            </a:r>
          </a:p>
          <a:p>
            <a:pPr lvl="1"/>
            <a:endParaRPr lang="en-US"/>
          </a:p>
        </p:txBody>
      </p:sp>
      <p:sp>
        <p:nvSpPr>
          <p:cNvPr id="22" name="Text Placeholder 21">
            <a:extLst>
              <a:ext uri="{FF2B5EF4-FFF2-40B4-BE49-F238E27FC236}">
                <a16:creationId xmlns:a16="http://schemas.microsoft.com/office/drawing/2014/main" id="{415CAEFC-42AF-93B2-94C7-93553C3D7220}"/>
              </a:ext>
            </a:extLst>
          </p:cNvPr>
          <p:cNvSpPr>
            <a:spLocks noGrp="1"/>
          </p:cNvSpPr>
          <p:nvPr>
            <p:ph type="body" sz="quarter" idx="14" hasCustomPrompt="1"/>
          </p:nvPr>
        </p:nvSpPr>
        <p:spPr>
          <a:xfrm>
            <a:off x="6105646" y="4827563"/>
            <a:ext cx="4052888" cy="776986"/>
          </a:xfrm>
        </p:spPr>
        <p:txBody>
          <a:bodyPr>
            <a:noAutofit/>
          </a:bodyPr>
          <a:lstStyle>
            <a:lvl1pPr>
              <a:defRPr sz="2000"/>
            </a:lvl1pPr>
          </a:lstStyle>
          <a:p>
            <a:pPr lvl="0"/>
            <a:r>
              <a:rPr lang="en-US"/>
              <a:t>Name -  Roboto regular 20pt</a:t>
            </a:r>
          </a:p>
          <a:p>
            <a:pPr lvl="0"/>
            <a:r>
              <a:rPr lang="en-US"/>
              <a:t>Job title – Roboto regular 20pt</a:t>
            </a:r>
          </a:p>
        </p:txBody>
      </p:sp>
      <p:sp>
        <p:nvSpPr>
          <p:cNvPr id="23" name="Text Placeholder 21">
            <a:extLst>
              <a:ext uri="{FF2B5EF4-FFF2-40B4-BE49-F238E27FC236}">
                <a16:creationId xmlns:a16="http://schemas.microsoft.com/office/drawing/2014/main" id="{FFAC794C-4FE0-5437-5013-DC165D14C6B8}"/>
              </a:ext>
            </a:extLst>
          </p:cNvPr>
          <p:cNvSpPr>
            <a:spLocks noGrp="1"/>
          </p:cNvSpPr>
          <p:nvPr>
            <p:ph type="body" sz="quarter" idx="15" hasCustomPrompt="1"/>
          </p:nvPr>
        </p:nvSpPr>
        <p:spPr>
          <a:xfrm>
            <a:off x="6105646" y="5822386"/>
            <a:ext cx="4052888" cy="322360"/>
          </a:xfrm>
        </p:spPr>
        <p:txBody>
          <a:bodyPr>
            <a:noAutofit/>
          </a:bodyPr>
          <a:lstStyle>
            <a:lvl1pPr>
              <a:defRPr sz="2000"/>
            </a:lvl1pPr>
          </a:lstStyle>
          <a:p>
            <a:pPr lvl="0"/>
            <a:r>
              <a:rPr lang="en-US"/>
              <a:t>Date</a:t>
            </a:r>
          </a:p>
        </p:txBody>
      </p:sp>
    </p:spTree>
    <p:extLst>
      <p:ext uri="{BB962C8B-B14F-4D97-AF65-F5344CB8AC3E}">
        <p14:creationId xmlns:p14="http://schemas.microsoft.com/office/powerpoint/2010/main" val="333216897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 image - 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D51D420-3C59-0BDA-A7DE-CF5DF409DE36}"/>
              </a:ext>
            </a:extLst>
          </p:cNvPr>
          <p:cNvPicPr>
            <a:picLocks noChangeAspect="1"/>
          </p:cNvPicPr>
          <p:nvPr userDrawn="1"/>
        </p:nvPicPr>
        <p:blipFill>
          <a:blip r:embed="rId2"/>
          <a:srcRect/>
          <a:stretch/>
        </p:blipFill>
        <p:spPr>
          <a:xfrm>
            <a:off x="-58069" y="-49377"/>
            <a:ext cx="12289536" cy="6956754"/>
          </a:xfrm>
          <a:prstGeom prst="rect">
            <a:avLst/>
          </a:prstGeom>
        </p:spPr>
      </p:pic>
      <p:sp>
        <p:nvSpPr>
          <p:cNvPr id="8" name="Rectangle 7">
            <a:extLst>
              <a:ext uri="{FF2B5EF4-FFF2-40B4-BE49-F238E27FC236}">
                <a16:creationId xmlns:a16="http://schemas.microsoft.com/office/drawing/2014/main" id="{5AD50CF7-9777-C149-D97A-123AD8CF4C98}"/>
              </a:ext>
            </a:extLst>
          </p:cNvPr>
          <p:cNvSpPr/>
          <p:nvPr userDrawn="1"/>
        </p:nvSpPr>
        <p:spPr>
          <a:xfrm>
            <a:off x="412505" y="402843"/>
            <a:ext cx="11366989" cy="5901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a:extLst>
              <a:ext uri="{FF2B5EF4-FFF2-40B4-BE49-F238E27FC236}">
                <a16:creationId xmlns:a16="http://schemas.microsoft.com/office/drawing/2014/main" id="{0E178E94-0E16-821E-E8D7-191D25AC0214}"/>
              </a:ext>
            </a:extLst>
          </p:cNvPr>
          <p:cNvPicPr>
            <a:picLocks noChangeAspect="1"/>
          </p:cNvPicPr>
          <p:nvPr userDrawn="1"/>
        </p:nvPicPr>
        <p:blipFill>
          <a:blip r:embed="rId3"/>
          <a:stretch>
            <a:fillRect/>
          </a:stretch>
        </p:blipFill>
        <p:spPr>
          <a:xfrm>
            <a:off x="631188" y="366479"/>
            <a:ext cx="7158145" cy="2710551"/>
          </a:xfrm>
          <a:prstGeom prst="rect">
            <a:avLst/>
          </a:prstGeom>
        </p:spPr>
      </p:pic>
      <p:sp>
        <p:nvSpPr>
          <p:cNvPr id="18" name="Text Placeholder 17">
            <a:extLst>
              <a:ext uri="{FF2B5EF4-FFF2-40B4-BE49-F238E27FC236}">
                <a16:creationId xmlns:a16="http://schemas.microsoft.com/office/drawing/2014/main" id="{63E87545-7814-655B-85C7-CA91BEC737C6}"/>
              </a:ext>
            </a:extLst>
          </p:cNvPr>
          <p:cNvSpPr>
            <a:spLocks noGrp="1"/>
          </p:cNvSpPr>
          <p:nvPr>
            <p:ph type="body" sz="quarter" idx="12" hasCustomPrompt="1"/>
          </p:nvPr>
        </p:nvSpPr>
        <p:spPr>
          <a:xfrm>
            <a:off x="900771" y="2925456"/>
            <a:ext cx="5118100" cy="593726"/>
          </a:xfrm>
        </p:spPr>
        <p:txBody>
          <a:bodyPr/>
          <a:lstStyle>
            <a:lvl1pPr>
              <a:defRPr sz="3600" b="1" i="0">
                <a:latin typeface="Rajdhani" panose="02000000000000000000" pitchFamily="2" charset="77"/>
                <a:cs typeface="Rajdhani" panose="02000000000000000000" pitchFamily="2" charset="77"/>
              </a:defRPr>
            </a:lvl1pPr>
          </a:lstStyle>
          <a:p>
            <a:pPr lvl="0"/>
            <a:r>
              <a:rPr lang="en-US"/>
              <a:t>Title -  Rajdhani bold 36pt</a:t>
            </a:r>
          </a:p>
        </p:txBody>
      </p:sp>
      <p:sp>
        <p:nvSpPr>
          <p:cNvPr id="20" name="Text Placeholder 19">
            <a:extLst>
              <a:ext uri="{FF2B5EF4-FFF2-40B4-BE49-F238E27FC236}">
                <a16:creationId xmlns:a16="http://schemas.microsoft.com/office/drawing/2014/main" id="{2A83C6D8-6811-D0F2-9388-4BDA078A5A59}"/>
              </a:ext>
            </a:extLst>
          </p:cNvPr>
          <p:cNvSpPr>
            <a:spLocks noGrp="1"/>
          </p:cNvSpPr>
          <p:nvPr>
            <p:ph type="body" sz="quarter" idx="13" hasCustomPrompt="1"/>
          </p:nvPr>
        </p:nvSpPr>
        <p:spPr>
          <a:xfrm>
            <a:off x="894029" y="4067738"/>
            <a:ext cx="5492052" cy="446087"/>
          </a:xfrm>
        </p:spPr>
        <p:txBody>
          <a:bodyPr/>
          <a:lstStyle>
            <a:lvl1pPr>
              <a:defRPr sz="3200">
                <a:solidFill>
                  <a:srgbClr val="105A70"/>
                </a:solidFill>
                <a:latin typeface="Rajdhani" panose="02000000000000000000" pitchFamily="2" charset="77"/>
                <a:cs typeface="Rajdhani" panose="02000000000000000000" pitchFamily="2" charset="77"/>
              </a:defRPr>
            </a:lvl1pPr>
          </a:lstStyle>
          <a:p>
            <a:pPr lvl="0"/>
            <a:r>
              <a:rPr lang="en-US"/>
              <a:t>Subtitle – Rajdhani regular 32pt</a:t>
            </a:r>
          </a:p>
          <a:p>
            <a:pPr lvl="1"/>
            <a:endParaRPr lang="en-US"/>
          </a:p>
        </p:txBody>
      </p:sp>
      <p:sp>
        <p:nvSpPr>
          <p:cNvPr id="22" name="Text Placeholder 21">
            <a:extLst>
              <a:ext uri="{FF2B5EF4-FFF2-40B4-BE49-F238E27FC236}">
                <a16:creationId xmlns:a16="http://schemas.microsoft.com/office/drawing/2014/main" id="{415CAEFC-42AF-93B2-94C7-93553C3D7220}"/>
              </a:ext>
            </a:extLst>
          </p:cNvPr>
          <p:cNvSpPr>
            <a:spLocks noGrp="1"/>
          </p:cNvSpPr>
          <p:nvPr>
            <p:ph type="body" sz="quarter" idx="14" hasCustomPrompt="1"/>
          </p:nvPr>
        </p:nvSpPr>
        <p:spPr>
          <a:xfrm>
            <a:off x="894029" y="4755335"/>
            <a:ext cx="4052888" cy="776986"/>
          </a:xfrm>
        </p:spPr>
        <p:txBody>
          <a:bodyPr/>
          <a:lstStyle>
            <a:lvl1pPr>
              <a:defRPr sz="2000"/>
            </a:lvl1pPr>
          </a:lstStyle>
          <a:p>
            <a:pPr lvl="0"/>
            <a:r>
              <a:rPr lang="en-US"/>
              <a:t>Name -  Roboto regular 20pt</a:t>
            </a:r>
          </a:p>
          <a:p>
            <a:pPr lvl="0"/>
            <a:r>
              <a:rPr lang="en-US"/>
              <a:t>Job title – Roboto regular 20pt</a:t>
            </a:r>
          </a:p>
        </p:txBody>
      </p:sp>
      <p:sp>
        <p:nvSpPr>
          <p:cNvPr id="23" name="Text Placeholder 21">
            <a:extLst>
              <a:ext uri="{FF2B5EF4-FFF2-40B4-BE49-F238E27FC236}">
                <a16:creationId xmlns:a16="http://schemas.microsoft.com/office/drawing/2014/main" id="{FFAC794C-4FE0-5437-5013-DC165D14C6B8}"/>
              </a:ext>
            </a:extLst>
          </p:cNvPr>
          <p:cNvSpPr>
            <a:spLocks noGrp="1"/>
          </p:cNvSpPr>
          <p:nvPr>
            <p:ph type="body" sz="quarter" idx="15" hasCustomPrompt="1"/>
          </p:nvPr>
        </p:nvSpPr>
        <p:spPr>
          <a:xfrm>
            <a:off x="894029" y="5750158"/>
            <a:ext cx="4052888" cy="322360"/>
          </a:xfrm>
        </p:spPr>
        <p:txBody>
          <a:bodyPr>
            <a:noAutofit/>
          </a:bodyPr>
          <a:lstStyle>
            <a:lvl1pPr>
              <a:defRPr sz="2000"/>
            </a:lvl1pPr>
          </a:lstStyle>
          <a:p>
            <a:pPr lvl="0"/>
            <a:r>
              <a:rPr lang="en-US"/>
              <a:t>Date</a:t>
            </a:r>
          </a:p>
        </p:txBody>
      </p:sp>
      <p:pic>
        <p:nvPicPr>
          <p:cNvPr id="6" name="Picture 5" descr="A logo with lines and dots&#10;&#10;Description automatically generated">
            <a:extLst>
              <a:ext uri="{FF2B5EF4-FFF2-40B4-BE49-F238E27FC236}">
                <a16:creationId xmlns:a16="http://schemas.microsoft.com/office/drawing/2014/main" id="{C71B7AFF-7F85-2F1A-1AF5-194FA2E0A1DA}"/>
              </a:ext>
            </a:extLst>
          </p:cNvPr>
          <p:cNvPicPr>
            <a:picLocks noChangeAspect="1"/>
          </p:cNvPicPr>
          <p:nvPr userDrawn="1"/>
        </p:nvPicPr>
        <p:blipFill rotWithShape="1">
          <a:blip r:embed="rId4">
            <a:alphaModFix amt="15000"/>
          </a:blip>
          <a:srcRect l="10315" t="21080" r="45673" b="27533"/>
          <a:stretch/>
        </p:blipFill>
        <p:spPr>
          <a:xfrm>
            <a:off x="7597745" y="402842"/>
            <a:ext cx="4181749" cy="5901981"/>
          </a:xfrm>
          <a:prstGeom prst="rect">
            <a:avLst/>
          </a:prstGeom>
        </p:spPr>
      </p:pic>
    </p:spTree>
    <p:extLst>
      <p:ext uri="{BB962C8B-B14F-4D97-AF65-F5344CB8AC3E}">
        <p14:creationId xmlns:p14="http://schemas.microsoft.com/office/powerpoint/2010/main" val="59296585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option 1">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ACD53FE-C189-4D65-297F-1BE50C022828}"/>
              </a:ext>
            </a:extLst>
          </p:cNvPr>
          <p:cNvPicPr>
            <a:picLocks noChangeAspect="1"/>
          </p:cNvPicPr>
          <p:nvPr userDrawn="1"/>
        </p:nvPicPr>
        <p:blipFill>
          <a:blip r:embed="rId2"/>
          <a:srcRect/>
          <a:stretch/>
        </p:blipFill>
        <p:spPr>
          <a:xfrm>
            <a:off x="-48768" y="-49377"/>
            <a:ext cx="12289536" cy="6956754"/>
          </a:xfrm>
          <a:prstGeom prst="rect">
            <a:avLst/>
          </a:prstGeom>
        </p:spPr>
      </p:pic>
      <p:sp>
        <p:nvSpPr>
          <p:cNvPr id="15" name="Rectangle 14">
            <a:extLst>
              <a:ext uri="{FF2B5EF4-FFF2-40B4-BE49-F238E27FC236}">
                <a16:creationId xmlns:a16="http://schemas.microsoft.com/office/drawing/2014/main" id="{5459B324-8C02-0363-F2A7-7E8473D7759E}"/>
              </a:ext>
            </a:extLst>
          </p:cNvPr>
          <p:cNvSpPr/>
          <p:nvPr userDrawn="1"/>
        </p:nvSpPr>
        <p:spPr>
          <a:xfrm>
            <a:off x="412505" y="402843"/>
            <a:ext cx="11366989" cy="5819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a:t>
            </a:r>
          </a:p>
        </p:txBody>
      </p:sp>
      <p:sp>
        <p:nvSpPr>
          <p:cNvPr id="16" name="Rectangle 15">
            <a:extLst>
              <a:ext uri="{FF2B5EF4-FFF2-40B4-BE49-F238E27FC236}">
                <a16:creationId xmlns:a16="http://schemas.microsoft.com/office/drawing/2014/main" id="{92A686F9-D7B8-EF45-BFE4-780B08F7E9B7}"/>
              </a:ext>
            </a:extLst>
          </p:cNvPr>
          <p:cNvSpPr/>
          <p:nvPr userDrawn="1"/>
        </p:nvSpPr>
        <p:spPr>
          <a:xfrm>
            <a:off x="11277524" y="230083"/>
            <a:ext cx="501970" cy="501970"/>
          </a:xfrm>
          <a:prstGeom prst="rect">
            <a:avLst/>
          </a:prstGeom>
          <a:solidFill>
            <a:srgbClr val="225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18">
            <a:extLst>
              <a:ext uri="{FF2B5EF4-FFF2-40B4-BE49-F238E27FC236}">
                <a16:creationId xmlns:a16="http://schemas.microsoft.com/office/drawing/2014/main" id="{363E5F84-0B8D-05B4-F367-2004E46752D0}"/>
              </a:ext>
            </a:extLst>
          </p:cNvPr>
          <p:cNvSpPr txBox="1">
            <a:spLocks/>
          </p:cNvSpPr>
          <p:nvPr userDrawn="1"/>
        </p:nvSpPr>
        <p:spPr>
          <a:xfrm>
            <a:off x="11277524" y="302273"/>
            <a:ext cx="50197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C1F19D1-7798-C740-9359-56265B0CF7EC}" type="slidenum">
              <a:rPr lang="en-US" sz="1400" smtClean="0">
                <a:solidFill>
                  <a:schemeClr val="bg1"/>
                </a:solidFill>
                <a:latin typeface="Roboto" panose="02000000000000000000" pitchFamily="2" charset="0"/>
                <a:ea typeface="Roboto" panose="02000000000000000000" pitchFamily="2" charset="0"/>
              </a:rPr>
              <a:pPr algn="ctr"/>
              <a:t>‹#›</a:t>
            </a:fld>
            <a:endParaRPr lang="en-US" sz="1400">
              <a:solidFill>
                <a:schemeClr val="bg1"/>
              </a:solidFill>
              <a:latin typeface="Roboto" panose="02000000000000000000" pitchFamily="2" charset="0"/>
              <a:ea typeface="Roboto" panose="02000000000000000000" pitchFamily="2" charset="0"/>
            </a:endParaRPr>
          </a:p>
        </p:txBody>
      </p:sp>
      <p:cxnSp>
        <p:nvCxnSpPr>
          <p:cNvPr id="18" name="Straight Connector 17">
            <a:extLst>
              <a:ext uri="{FF2B5EF4-FFF2-40B4-BE49-F238E27FC236}">
                <a16:creationId xmlns:a16="http://schemas.microsoft.com/office/drawing/2014/main" id="{A9CF36D5-2EC5-C8F6-EFEF-DB24CA3A8CE2}"/>
              </a:ext>
            </a:extLst>
          </p:cNvPr>
          <p:cNvCxnSpPr>
            <a:cxnSpLocks/>
          </p:cNvCxnSpPr>
          <p:nvPr userDrawn="1"/>
        </p:nvCxnSpPr>
        <p:spPr>
          <a:xfrm flipV="1">
            <a:off x="6096000" y="6397210"/>
            <a:ext cx="0" cy="61319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90CE9F3E-7185-9BA0-2813-1F400A3E3856}"/>
              </a:ext>
            </a:extLst>
          </p:cNvPr>
          <p:cNvSpPr/>
          <p:nvPr userDrawn="1"/>
        </p:nvSpPr>
        <p:spPr>
          <a:xfrm>
            <a:off x="6023540" y="6368288"/>
            <a:ext cx="144925" cy="144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346E5B10-F23E-FF10-A77D-D114BF73B0F6}"/>
              </a:ext>
            </a:extLst>
          </p:cNvPr>
          <p:cNvPicPr>
            <a:picLocks noChangeAspect="1"/>
          </p:cNvPicPr>
          <p:nvPr userDrawn="1"/>
        </p:nvPicPr>
        <p:blipFill>
          <a:blip r:embed="rId3"/>
          <a:srcRect/>
          <a:stretch/>
        </p:blipFill>
        <p:spPr>
          <a:xfrm>
            <a:off x="3954105" y="6304824"/>
            <a:ext cx="1460852" cy="553176"/>
          </a:xfrm>
          <a:prstGeom prst="rect">
            <a:avLst/>
          </a:prstGeom>
        </p:spPr>
      </p:pic>
      <p:sp>
        <p:nvSpPr>
          <p:cNvPr id="21" name="TextBox 20">
            <a:extLst>
              <a:ext uri="{FF2B5EF4-FFF2-40B4-BE49-F238E27FC236}">
                <a16:creationId xmlns:a16="http://schemas.microsoft.com/office/drawing/2014/main" id="{09AAFC26-9EC9-5D04-55A0-1E61D964EFC5}"/>
              </a:ext>
            </a:extLst>
          </p:cNvPr>
          <p:cNvSpPr txBox="1"/>
          <p:nvPr userDrawn="1"/>
        </p:nvSpPr>
        <p:spPr>
          <a:xfrm>
            <a:off x="6545237" y="6455158"/>
            <a:ext cx="3037115" cy="276999"/>
          </a:xfrm>
          <a:prstGeom prst="rect">
            <a:avLst/>
          </a:prstGeom>
          <a:noFill/>
        </p:spPr>
        <p:txBody>
          <a:bodyPr wrap="square" rtlCol="0">
            <a:spAutoFit/>
          </a:bodyPr>
          <a:lstStyle/>
          <a:p>
            <a:r>
              <a:rPr lang="en-US" sz="1200" err="1">
                <a:solidFill>
                  <a:schemeClr val="bg1"/>
                </a:solidFill>
                <a:latin typeface="Roboto" panose="02000000000000000000" pitchFamily="2" charset="0"/>
                <a:ea typeface="Roboto" panose="02000000000000000000" pitchFamily="2" charset="0"/>
              </a:rPr>
              <a:t>vita.virginia.gov</a:t>
            </a:r>
            <a:endParaRPr lang="en-US" sz="1200">
              <a:solidFill>
                <a:schemeClr val="bg1"/>
              </a:solidFill>
              <a:latin typeface="Roboto" panose="02000000000000000000" pitchFamily="2" charset="0"/>
              <a:ea typeface="Roboto" panose="02000000000000000000" pitchFamily="2" charset="0"/>
            </a:endParaRPr>
          </a:p>
        </p:txBody>
      </p:sp>
      <p:sp>
        <p:nvSpPr>
          <p:cNvPr id="4" name="Text Placeholder 3">
            <a:extLst>
              <a:ext uri="{FF2B5EF4-FFF2-40B4-BE49-F238E27FC236}">
                <a16:creationId xmlns:a16="http://schemas.microsoft.com/office/drawing/2014/main" id="{62BBA9D2-5D31-A98F-B3D2-DE64B6FBC6A9}"/>
              </a:ext>
            </a:extLst>
          </p:cNvPr>
          <p:cNvSpPr>
            <a:spLocks noGrp="1"/>
          </p:cNvSpPr>
          <p:nvPr>
            <p:ph type="body" sz="quarter" idx="10" hasCustomPrompt="1"/>
          </p:nvPr>
        </p:nvSpPr>
        <p:spPr>
          <a:xfrm>
            <a:off x="685800" y="695980"/>
            <a:ext cx="7786687" cy="523220"/>
          </a:xfrm>
        </p:spPr>
        <p:txBody>
          <a:bodyPr>
            <a:normAutofit/>
          </a:bodyPr>
          <a:lstStyle>
            <a:lvl1pPr>
              <a:defRPr sz="2800" b="1" i="0">
                <a:solidFill>
                  <a:srgbClr val="105A70"/>
                </a:solidFill>
                <a:latin typeface="Roboto" panose="02000000000000000000" pitchFamily="2" charset="0"/>
                <a:ea typeface="Roboto" panose="02000000000000000000" pitchFamily="2" charset="0"/>
              </a:defRPr>
            </a:lvl1pPr>
          </a:lstStyle>
          <a:p>
            <a:pPr lvl="0"/>
            <a:r>
              <a:rPr lang="en-US"/>
              <a:t>Title (Roboto bold 28pt)</a:t>
            </a:r>
          </a:p>
        </p:txBody>
      </p:sp>
    </p:spTree>
    <p:extLst>
      <p:ext uri="{BB962C8B-B14F-4D97-AF65-F5344CB8AC3E}">
        <p14:creationId xmlns:p14="http://schemas.microsoft.com/office/powerpoint/2010/main" val="308483105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option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293F0D-1365-B6DA-7695-693977AB9AF8}"/>
              </a:ext>
            </a:extLst>
          </p:cNvPr>
          <p:cNvSpPr/>
          <p:nvPr userDrawn="1"/>
        </p:nvSpPr>
        <p:spPr>
          <a:xfrm>
            <a:off x="11277524" y="230083"/>
            <a:ext cx="501970" cy="501970"/>
          </a:xfrm>
          <a:prstGeom prst="rect">
            <a:avLst/>
          </a:prstGeom>
          <a:solidFill>
            <a:srgbClr val="225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18">
            <a:extLst>
              <a:ext uri="{FF2B5EF4-FFF2-40B4-BE49-F238E27FC236}">
                <a16:creationId xmlns:a16="http://schemas.microsoft.com/office/drawing/2014/main" id="{F1D88A22-2044-F4FD-8192-9F884EAFBD76}"/>
              </a:ext>
            </a:extLst>
          </p:cNvPr>
          <p:cNvSpPr txBox="1">
            <a:spLocks/>
          </p:cNvSpPr>
          <p:nvPr userDrawn="1"/>
        </p:nvSpPr>
        <p:spPr>
          <a:xfrm>
            <a:off x="11277524" y="302273"/>
            <a:ext cx="50197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3C1F19D1-7798-C740-9359-56265B0CF7EC}" type="slidenum">
              <a:rPr lang="en-US" sz="1400" smtClean="0">
                <a:solidFill>
                  <a:schemeClr val="bg1"/>
                </a:solidFill>
                <a:latin typeface="Roboto" panose="02000000000000000000" pitchFamily="2" charset="0"/>
                <a:ea typeface="Roboto" panose="02000000000000000000" pitchFamily="2" charset="0"/>
              </a:rPr>
              <a:pPr algn="ctr"/>
              <a:t>‹#›</a:t>
            </a:fld>
            <a:endParaRPr lang="en-US" sz="1400">
              <a:solidFill>
                <a:schemeClr val="bg1"/>
              </a:solidFill>
              <a:latin typeface="Roboto" panose="02000000000000000000" pitchFamily="2" charset="0"/>
              <a:ea typeface="Roboto" panose="02000000000000000000" pitchFamily="2" charset="0"/>
            </a:endParaRPr>
          </a:p>
        </p:txBody>
      </p:sp>
      <p:cxnSp>
        <p:nvCxnSpPr>
          <p:cNvPr id="9" name="Straight Connector 8">
            <a:extLst>
              <a:ext uri="{FF2B5EF4-FFF2-40B4-BE49-F238E27FC236}">
                <a16:creationId xmlns:a16="http://schemas.microsoft.com/office/drawing/2014/main" id="{FA6D4C0A-18B5-F947-6855-19296F082836}"/>
              </a:ext>
            </a:extLst>
          </p:cNvPr>
          <p:cNvCxnSpPr>
            <a:cxnSpLocks/>
          </p:cNvCxnSpPr>
          <p:nvPr userDrawn="1"/>
        </p:nvCxnSpPr>
        <p:spPr>
          <a:xfrm flipV="1">
            <a:off x="6096000" y="6382696"/>
            <a:ext cx="0" cy="475307"/>
          </a:xfrm>
          <a:prstGeom prst="line">
            <a:avLst/>
          </a:prstGeom>
          <a:ln w="57150">
            <a:solidFill>
              <a:srgbClr val="28798C"/>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19912442-51C8-57D1-295D-DC05303CC1AF}"/>
              </a:ext>
            </a:extLst>
          </p:cNvPr>
          <p:cNvSpPr/>
          <p:nvPr userDrawn="1"/>
        </p:nvSpPr>
        <p:spPr>
          <a:xfrm>
            <a:off x="6023540" y="6310232"/>
            <a:ext cx="144925" cy="144925"/>
          </a:xfrm>
          <a:prstGeom prst="ellipse">
            <a:avLst/>
          </a:prstGeom>
          <a:solidFill>
            <a:srgbClr val="287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Text&#10;&#10;Description automatically generated">
            <a:extLst>
              <a:ext uri="{FF2B5EF4-FFF2-40B4-BE49-F238E27FC236}">
                <a16:creationId xmlns:a16="http://schemas.microsoft.com/office/drawing/2014/main" id="{2C287E82-8360-73BA-D5D8-A9183CEE32F6}"/>
              </a:ext>
            </a:extLst>
          </p:cNvPr>
          <p:cNvPicPr>
            <a:picLocks noChangeAspect="1"/>
          </p:cNvPicPr>
          <p:nvPr userDrawn="1"/>
        </p:nvPicPr>
        <p:blipFill>
          <a:blip r:embed="rId2"/>
          <a:stretch>
            <a:fillRect/>
          </a:stretch>
        </p:blipFill>
        <p:spPr>
          <a:xfrm>
            <a:off x="4019344" y="6387902"/>
            <a:ext cx="1321480" cy="382330"/>
          </a:xfrm>
          <a:prstGeom prst="rect">
            <a:avLst/>
          </a:prstGeom>
        </p:spPr>
      </p:pic>
      <p:sp>
        <p:nvSpPr>
          <p:cNvPr id="12" name="TextBox 11">
            <a:extLst>
              <a:ext uri="{FF2B5EF4-FFF2-40B4-BE49-F238E27FC236}">
                <a16:creationId xmlns:a16="http://schemas.microsoft.com/office/drawing/2014/main" id="{9D953EF7-32CA-79CB-911B-27E9E64C5B7A}"/>
              </a:ext>
            </a:extLst>
          </p:cNvPr>
          <p:cNvSpPr txBox="1"/>
          <p:nvPr userDrawn="1"/>
        </p:nvSpPr>
        <p:spPr>
          <a:xfrm>
            <a:off x="6545237" y="6455158"/>
            <a:ext cx="3037115" cy="276999"/>
          </a:xfrm>
          <a:prstGeom prst="rect">
            <a:avLst/>
          </a:prstGeom>
          <a:noFill/>
        </p:spPr>
        <p:txBody>
          <a:bodyPr wrap="square" rtlCol="0">
            <a:spAutoFit/>
          </a:bodyPr>
          <a:lstStyle/>
          <a:p>
            <a:r>
              <a:rPr lang="en-US" sz="1200" err="1">
                <a:solidFill>
                  <a:srgbClr val="404042"/>
                </a:solidFill>
                <a:latin typeface="Roboto" panose="02000000000000000000" pitchFamily="2" charset="0"/>
                <a:ea typeface="Roboto" panose="02000000000000000000" pitchFamily="2" charset="0"/>
              </a:rPr>
              <a:t>vita.virginia.gov</a:t>
            </a:r>
            <a:endParaRPr lang="en-US" sz="1200">
              <a:solidFill>
                <a:srgbClr val="404042"/>
              </a:solidFill>
              <a:latin typeface="Roboto" panose="02000000000000000000" pitchFamily="2" charset="0"/>
              <a:ea typeface="Roboto" panose="02000000000000000000" pitchFamily="2" charset="0"/>
            </a:endParaRPr>
          </a:p>
        </p:txBody>
      </p:sp>
      <p:grpSp>
        <p:nvGrpSpPr>
          <p:cNvPr id="13" name="Group 12">
            <a:extLst>
              <a:ext uri="{FF2B5EF4-FFF2-40B4-BE49-F238E27FC236}">
                <a16:creationId xmlns:a16="http://schemas.microsoft.com/office/drawing/2014/main" id="{6873EFF7-D240-103B-8739-5DB0FA04E56F}"/>
              </a:ext>
            </a:extLst>
          </p:cNvPr>
          <p:cNvGrpSpPr/>
          <p:nvPr userDrawn="1"/>
        </p:nvGrpSpPr>
        <p:grpSpPr>
          <a:xfrm>
            <a:off x="193575" y="551543"/>
            <a:ext cx="11800030" cy="6066971"/>
            <a:chOff x="193575" y="551543"/>
            <a:chExt cx="11800030" cy="6066971"/>
          </a:xfrm>
        </p:grpSpPr>
        <p:cxnSp>
          <p:nvCxnSpPr>
            <p:cNvPr id="14" name="Straight Connector 13">
              <a:extLst>
                <a:ext uri="{FF2B5EF4-FFF2-40B4-BE49-F238E27FC236}">
                  <a16:creationId xmlns:a16="http://schemas.microsoft.com/office/drawing/2014/main" id="{C79468A9-5793-C68A-AF8F-B1347DB9033E}"/>
                </a:ext>
              </a:extLst>
            </p:cNvPr>
            <p:cNvCxnSpPr>
              <a:cxnSpLocks/>
            </p:cNvCxnSpPr>
            <p:nvPr/>
          </p:nvCxnSpPr>
          <p:spPr>
            <a:xfrm flipH="1">
              <a:off x="193575" y="551543"/>
              <a:ext cx="227339" cy="0"/>
            </a:xfrm>
            <a:prstGeom prst="line">
              <a:avLst/>
            </a:prstGeom>
            <a:ln w="19050">
              <a:solidFill>
                <a:srgbClr val="005E6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122424D-8900-DE69-70CF-C0CED7B7E224}"/>
                </a:ext>
              </a:extLst>
            </p:cNvPr>
            <p:cNvCxnSpPr/>
            <p:nvPr/>
          </p:nvCxnSpPr>
          <p:spPr>
            <a:xfrm>
              <a:off x="203200" y="551543"/>
              <a:ext cx="0" cy="6066971"/>
            </a:xfrm>
            <a:prstGeom prst="line">
              <a:avLst/>
            </a:prstGeom>
            <a:ln w="19050">
              <a:solidFill>
                <a:srgbClr val="005E6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44A2EA7-A09C-2E0E-2576-57E6FF34A3E8}"/>
                </a:ext>
              </a:extLst>
            </p:cNvPr>
            <p:cNvCxnSpPr>
              <a:cxnSpLocks/>
            </p:cNvCxnSpPr>
            <p:nvPr/>
          </p:nvCxnSpPr>
          <p:spPr>
            <a:xfrm flipH="1">
              <a:off x="193575" y="6618514"/>
              <a:ext cx="3184892" cy="0"/>
            </a:xfrm>
            <a:prstGeom prst="line">
              <a:avLst/>
            </a:prstGeom>
            <a:ln w="19050">
              <a:solidFill>
                <a:srgbClr val="005E6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4ACE37A-D4B9-5C5F-43B7-6AB9C809E47B}"/>
                </a:ext>
              </a:extLst>
            </p:cNvPr>
            <p:cNvCxnSpPr>
              <a:cxnSpLocks/>
            </p:cNvCxnSpPr>
            <p:nvPr/>
          </p:nvCxnSpPr>
          <p:spPr>
            <a:xfrm flipH="1">
              <a:off x="8808713" y="6613242"/>
              <a:ext cx="3184892" cy="0"/>
            </a:xfrm>
            <a:prstGeom prst="line">
              <a:avLst/>
            </a:prstGeom>
            <a:ln w="19050">
              <a:solidFill>
                <a:srgbClr val="005E6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B3982C1-93DD-DF02-8359-956D15224C7F}"/>
                </a:ext>
              </a:extLst>
            </p:cNvPr>
            <p:cNvCxnSpPr/>
            <p:nvPr/>
          </p:nvCxnSpPr>
          <p:spPr>
            <a:xfrm>
              <a:off x="11980715" y="551543"/>
              <a:ext cx="0" cy="6066971"/>
            </a:xfrm>
            <a:prstGeom prst="line">
              <a:avLst/>
            </a:prstGeom>
            <a:ln w="19050">
              <a:solidFill>
                <a:srgbClr val="005E6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A4C86FB-1E94-3AED-0C74-E2309559B4B3}"/>
                </a:ext>
              </a:extLst>
            </p:cNvPr>
            <p:cNvCxnSpPr>
              <a:cxnSpLocks/>
            </p:cNvCxnSpPr>
            <p:nvPr/>
          </p:nvCxnSpPr>
          <p:spPr>
            <a:xfrm flipH="1">
              <a:off x="11824023" y="551543"/>
              <a:ext cx="169582" cy="0"/>
            </a:xfrm>
            <a:prstGeom prst="line">
              <a:avLst/>
            </a:prstGeom>
            <a:ln w="19050">
              <a:solidFill>
                <a:srgbClr val="005E6E"/>
              </a:solidFill>
            </a:ln>
          </p:spPr>
          <p:style>
            <a:lnRef idx="1">
              <a:schemeClr val="accent1"/>
            </a:lnRef>
            <a:fillRef idx="0">
              <a:schemeClr val="accent1"/>
            </a:fillRef>
            <a:effectRef idx="0">
              <a:schemeClr val="accent1"/>
            </a:effectRef>
            <a:fontRef idx="minor">
              <a:schemeClr val="tx1"/>
            </a:fontRef>
          </p:style>
        </p:cxnSp>
      </p:grpSp>
      <p:sp>
        <p:nvSpPr>
          <p:cNvPr id="2" name="Text Placeholder 3">
            <a:extLst>
              <a:ext uri="{FF2B5EF4-FFF2-40B4-BE49-F238E27FC236}">
                <a16:creationId xmlns:a16="http://schemas.microsoft.com/office/drawing/2014/main" id="{FCC791E5-B9E2-CB6D-36B8-9D321D297C1A}"/>
              </a:ext>
            </a:extLst>
          </p:cNvPr>
          <p:cNvSpPr>
            <a:spLocks noGrp="1"/>
          </p:cNvSpPr>
          <p:nvPr>
            <p:ph type="body" sz="quarter" idx="10" hasCustomPrompt="1"/>
          </p:nvPr>
        </p:nvSpPr>
        <p:spPr>
          <a:xfrm>
            <a:off x="622134" y="384446"/>
            <a:ext cx="7786687" cy="523220"/>
          </a:xfrm>
        </p:spPr>
        <p:txBody>
          <a:bodyPr>
            <a:normAutofit/>
          </a:bodyPr>
          <a:lstStyle>
            <a:lvl1pPr>
              <a:defRPr sz="2800" b="1" i="0">
                <a:solidFill>
                  <a:srgbClr val="105A70"/>
                </a:solidFill>
                <a:latin typeface="Roboto" panose="02000000000000000000" pitchFamily="2" charset="0"/>
                <a:ea typeface="Roboto" panose="02000000000000000000" pitchFamily="2" charset="0"/>
              </a:defRPr>
            </a:lvl1pPr>
          </a:lstStyle>
          <a:p>
            <a:pPr lvl="0"/>
            <a:r>
              <a:rPr lang="en-US"/>
              <a:t>Title (Roboto bold 28pt)</a:t>
            </a:r>
          </a:p>
        </p:txBody>
      </p:sp>
    </p:spTree>
    <p:extLst>
      <p:ext uri="{BB962C8B-B14F-4D97-AF65-F5344CB8AC3E}">
        <p14:creationId xmlns:p14="http://schemas.microsoft.com/office/powerpoint/2010/main" val="3313550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94FFE4-6E9D-0215-09CA-B5D69762003D}"/>
              </a:ext>
            </a:extLst>
          </p:cNvPr>
          <p:cNvPicPr>
            <a:picLocks noChangeAspect="1"/>
          </p:cNvPicPr>
          <p:nvPr userDrawn="1"/>
        </p:nvPicPr>
        <p:blipFill>
          <a:blip r:embed="rId2"/>
          <a:stretch>
            <a:fillRect/>
          </a:stretch>
        </p:blipFill>
        <p:spPr>
          <a:xfrm>
            <a:off x="5627954" y="-131988"/>
            <a:ext cx="6798250" cy="7121976"/>
          </a:xfrm>
          <a:prstGeom prst="rect">
            <a:avLst/>
          </a:prstGeom>
        </p:spPr>
      </p:pic>
      <p:pic>
        <p:nvPicPr>
          <p:cNvPr id="7" name="Picture 6">
            <a:extLst>
              <a:ext uri="{FF2B5EF4-FFF2-40B4-BE49-F238E27FC236}">
                <a16:creationId xmlns:a16="http://schemas.microsoft.com/office/drawing/2014/main" id="{E93706E4-507A-5984-E70B-ADFB4BC017E2}"/>
              </a:ext>
            </a:extLst>
          </p:cNvPr>
          <p:cNvPicPr>
            <a:picLocks noChangeAspect="1"/>
          </p:cNvPicPr>
          <p:nvPr userDrawn="1"/>
        </p:nvPicPr>
        <p:blipFill>
          <a:blip r:embed="rId3">
            <a:lum contrast="20000"/>
          </a:blip>
          <a:stretch>
            <a:fillRect/>
          </a:stretch>
        </p:blipFill>
        <p:spPr>
          <a:xfrm flipH="1">
            <a:off x="-188884" y="-85725"/>
            <a:ext cx="10281883" cy="7029450"/>
          </a:xfrm>
          <a:prstGeom prst="rect">
            <a:avLst/>
          </a:prstGeom>
        </p:spPr>
      </p:pic>
    </p:spTree>
    <p:extLst>
      <p:ext uri="{BB962C8B-B14F-4D97-AF65-F5344CB8AC3E}">
        <p14:creationId xmlns:p14="http://schemas.microsoft.com/office/powerpoint/2010/main" val="1187187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91789553"/>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18E5AB-6A76-9B41-C9C2-2C20E50454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2F19C9-7866-C932-5463-0BAF28814AB8}"/>
              </a:ext>
            </a:extLst>
          </p:cNvPr>
          <p:cNvSpPr>
            <a:spLocks noGrp="1"/>
          </p:cNvSpPr>
          <p:nvPr>
            <p:ph type="body" idx="1"/>
          </p:nvPr>
        </p:nvSpPr>
        <p:spPr>
          <a:xfrm>
            <a:off x="6243144" y="1825625"/>
            <a:ext cx="5110655" cy="4351338"/>
          </a:xfrm>
          <a:prstGeom prst="rect">
            <a:avLst/>
          </a:prstGeom>
        </p:spPr>
        <p:txBody>
          <a:bodyPr vert="horz" lIns="91440" tIns="45720" rIns="91440" bIns="45720" rtlCol="0">
            <a:normAutofit/>
          </a:bodyPr>
          <a:lstStyle/>
          <a:p>
            <a:r>
              <a:rPr lang="en-US" sz="2800" b="1" u="none" strike="noStrike">
                <a:solidFill>
                  <a:srgbClr val="414042"/>
                </a:solidFill>
                <a:effectLst/>
                <a:latin typeface="Rajdhani" panose="02000000000000000000" pitchFamily="2" charset="77"/>
                <a:cs typeface="Rajdhani" panose="02000000000000000000" pitchFamily="2" charset="77"/>
              </a:rPr>
              <a:t>Title- Rajdhani 36pt</a:t>
            </a:r>
            <a:endParaRPr lang="en-US" sz="1200" b="1">
              <a:solidFill>
                <a:srgbClr val="414042"/>
              </a:solidFill>
              <a:latin typeface="Rajdhani" panose="02000000000000000000" pitchFamily="2" charset="77"/>
              <a:cs typeface="Rajdhani" panose="02000000000000000000" pitchFamily="2" charset="77"/>
            </a:endParaRP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CD76A3-FD2F-E598-2AA8-5D7F373DF4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5B1F82-4CF7-B14E-A36B-E97882721B01}" type="datetimeFigureOut">
              <a:rPr lang="en-US" smtClean="0"/>
              <a:t>10/30/2024</a:t>
            </a:fld>
            <a:endParaRPr lang="en-US"/>
          </a:p>
        </p:txBody>
      </p:sp>
      <p:sp>
        <p:nvSpPr>
          <p:cNvPr id="5" name="Footer Placeholder 4">
            <a:extLst>
              <a:ext uri="{FF2B5EF4-FFF2-40B4-BE49-F238E27FC236}">
                <a16:creationId xmlns:a16="http://schemas.microsoft.com/office/drawing/2014/main" id="{A57D54DC-D535-8602-CDBE-CABBEA721D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86B318-614B-EF07-0E40-9050CDF544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3AE36-7C57-5049-A884-C0AA41E6D933}" type="slidenum">
              <a:rPr lang="en-US" smtClean="0"/>
              <a:t>‹#›</a:t>
            </a:fld>
            <a:endParaRPr lang="en-US"/>
          </a:p>
        </p:txBody>
      </p:sp>
    </p:spTree>
    <p:extLst>
      <p:ext uri="{BB962C8B-B14F-4D97-AF65-F5344CB8AC3E}">
        <p14:creationId xmlns:p14="http://schemas.microsoft.com/office/powerpoint/2010/main" val="3693717608"/>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1" r:id="rId4"/>
    <p:sldLayoutId id="2147483654" r:id="rId5"/>
    <p:sldLayoutId id="2147483655" r:id="rId6"/>
  </p:sldLayoutIdLst>
  <p:txStyles>
    <p:titleStyle>
      <a:lvl1pPr algn="l" defTabSz="914400" rtl="0" eaLnBrk="1" latinLnBrk="0" hangingPunct="1">
        <a:lnSpc>
          <a:spcPct val="90000"/>
        </a:lnSpc>
        <a:spcBef>
          <a:spcPct val="0"/>
        </a:spcBef>
        <a:buNone/>
        <a:defRPr sz="4400" b="1" i="0" kern="1200">
          <a:solidFill>
            <a:srgbClr val="105A70"/>
          </a:solidFill>
          <a:latin typeface="Roboto" panose="02000000000000000000" pitchFamily="2" charset="0"/>
          <a:ea typeface="Roboto" panose="02000000000000000000" pitchFamily="2" charset="0"/>
          <a:cs typeface="+mj-cs"/>
        </a:defRPr>
      </a:lvl1pPr>
    </p:titleStyle>
    <p:bodyStyle>
      <a:lvl1pPr marL="0" indent="0" algn="l" defTabSz="914400" rtl="0" eaLnBrk="1" latinLnBrk="0" hangingPunct="1">
        <a:lnSpc>
          <a:spcPct val="90000"/>
        </a:lnSpc>
        <a:spcBef>
          <a:spcPts val="1000"/>
        </a:spcBef>
        <a:buClr>
          <a:srgbClr val="920075"/>
        </a:buClr>
        <a:buFont typeface="Arial" panose="020B0604020202020204" pitchFamily="34" charset="0"/>
        <a:buNone/>
        <a:defRPr sz="1800" kern="1200">
          <a:solidFill>
            <a:srgbClr val="414042"/>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920075"/>
        </a:buClr>
        <a:buFont typeface="Arial" panose="020B0604020202020204" pitchFamily="34" charset="0"/>
        <a:buChar char="•"/>
        <a:defRPr sz="2400" kern="1200">
          <a:solidFill>
            <a:srgbClr val="414042"/>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920075"/>
        </a:buClr>
        <a:buFont typeface="Arial" panose="020B0604020202020204" pitchFamily="34" charset="0"/>
        <a:buChar char="•"/>
        <a:defRPr sz="2000" kern="1200">
          <a:solidFill>
            <a:srgbClr val="414042"/>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920075"/>
        </a:buClr>
        <a:buFont typeface="Arial" panose="020B0604020202020204" pitchFamily="34" charset="0"/>
        <a:buChar char="•"/>
        <a:defRPr sz="2000" kern="1200">
          <a:solidFill>
            <a:srgbClr val="414042"/>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920075"/>
        </a:buClr>
        <a:buFont typeface="Arial" panose="020B0604020202020204" pitchFamily="34" charset="0"/>
        <a:buChar char="•"/>
        <a:defRPr sz="2000" kern="1200">
          <a:solidFill>
            <a:srgbClr val="414042"/>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section508.gov/manage/laws-and-policies/section-508-law/" TargetMode="External"/><Relationship Id="rId7" Type="http://schemas.openxmlformats.org/officeDocument/2006/relationships/hyperlink" Target="https://www.vita.virginia.gov/policy--governance/enterprise-architecture/" TargetMode="External"/><Relationship Id="rId2" Type="http://schemas.openxmlformats.org/officeDocument/2006/relationships/hyperlink" Target="https://www.section508.gov/" TargetMode="External"/><Relationship Id="rId1" Type="http://schemas.openxmlformats.org/officeDocument/2006/relationships/slideLayout" Target="../slideLayouts/slideLayout4.xml"/><Relationship Id="rId6" Type="http://schemas.openxmlformats.org/officeDocument/2006/relationships/hyperlink" Target="https://www.section508.gov/manage/laws-and-policies/website-accessibility-statement/" TargetMode="External"/><Relationship Id="rId5" Type="http://schemas.openxmlformats.org/officeDocument/2006/relationships/hyperlink" Target="https://www.section508.gov/manage/playbooks/technology-accessibility-playbook-intro/" TargetMode="External"/><Relationship Id="rId4" Type="http://schemas.openxmlformats.org/officeDocument/2006/relationships/hyperlink" Target="https://www.section508.gov/manage/policy-framework/introduction/"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0B8F47D-265C-FE4C-5E7E-9CC627CDF1B4}"/>
              </a:ext>
            </a:extLst>
          </p:cNvPr>
          <p:cNvSpPr txBox="1"/>
          <p:nvPr/>
        </p:nvSpPr>
        <p:spPr>
          <a:xfrm>
            <a:off x="1256696" y="3006167"/>
            <a:ext cx="1535932" cy="646331"/>
          </a:xfrm>
          <a:prstGeom prst="rect">
            <a:avLst/>
          </a:prstGeom>
          <a:noFill/>
        </p:spPr>
        <p:txBody>
          <a:bodyPr wrap="square" rtlCol="0">
            <a:spAutoFit/>
          </a:bodyPr>
          <a:lstStyle/>
          <a:p>
            <a:r>
              <a:rPr lang="en-US" sz="3600" u="none" strike="noStrike">
                <a:solidFill>
                  <a:schemeClr val="bg1"/>
                </a:solidFill>
                <a:effectLst/>
                <a:latin typeface="Rajdhani" panose="02000000000000000000" pitchFamily="2" charset="77"/>
                <a:cs typeface="Rajdhani" panose="02000000000000000000" pitchFamily="2" charset="77"/>
              </a:rPr>
              <a:t>IMAGE</a:t>
            </a:r>
            <a:endParaRPr lang="en-US" sz="1600">
              <a:solidFill>
                <a:schemeClr val="bg1"/>
              </a:solidFill>
              <a:latin typeface="Rajdhani" panose="02000000000000000000" pitchFamily="2" charset="77"/>
              <a:cs typeface="Rajdhani" panose="02000000000000000000" pitchFamily="2" charset="77"/>
            </a:endParaRPr>
          </a:p>
        </p:txBody>
      </p:sp>
      <p:sp>
        <p:nvSpPr>
          <p:cNvPr id="9" name="Text Placeholder 8">
            <a:extLst>
              <a:ext uri="{FF2B5EF4-FFF2-40B4-BE49-F238E27FC236}">
                <a16:creationId xmlns:a16="http://schemas.microsoft.com/office/drawing/2014/main" id="{7399B764-445D-B882-5C59-0BB35D0677B3}"/>
              </a:ext>
            </a:extLst>
          </p:cNvPr>
          <p:cNvSpPr>
            <a:spLocks noGrp="1"/>
          </p:cNvSpPr>
          <p:nvPr>
            <p:ph type="body" sz="quarter" idx="12"/>
          </p:nvPr>
        </p:nvSpPr>
        <p:spPr>
          <a:xfrm>
            <a:off x="891700" y="3335764"/>
            <a:ext cx="6506027" cy="1035464"/>
          </a:xfrm>
        </p:spPr>
        <p:txBody>
          <a:bodyPr vert="horz" lIns="91440" tIns="45720" rIns="91440" bIns="45720" rtlCol="0" anchor="t">
            <a:normAutofit/>
          </a:bodyPr>
          <a:lstStyle/>
          <a:p>
            <a:r>
              <a:rPr lang="en-US" dirty="0">
                <a:latin typeface="Rajdhani"/>
                <a:ea typeface="Roboto"/>
              </a:rPr>
              <a:t>Section 508</a:t>
            </a:r>
            <a:endParaRPr lang="en-US" dirty="0"/>
          </a:p>
        </p:txBody>
      </p:sp>
      <p:sp>
        <p:nvSpPr>
          <p:cNvPr id="10" name="Text Placeholder 9">
            <a:extLst>
              <a:ext uri="{FF2B5EF4-FFF2-40B4-BE49-F238E27FC236}">
                <a16:creationId xmlns:a16="http://schemas.microsoft.com/office/drawing/2014/main" id="{1B004BB7-1429-4C4D-AB1D-FB87AA645A3A}"/>
              </a:ext>
            </a:extLst>
          </p:cNvPr>
          <p:cNvSpPr>
            <a:spLocks noGrp="1"/>
          </p:cNvSpPr>
          <p:nvPr>
            <p:ph type="body" sz="quarter" idx="13"/>
          </p:nvPr>
        </p:nvSpPr>
        <p:spPr>
          <a:xfrm>
            <a:off x="889161" y="3965684"/>
            <a:ext cx="6759985" cy="639815"/>
          </a:xfrm>
        </p:spPr>
        <p:txBody>
          <a:bodyPr vert="horz" lIns="91440" tIns="45720" rIns="91440" bIns="45720" rtlCol="0" anchor="t">
            <a:normAutofit/>
          </a:bodyPr>
          <a:lstStyle/>
          <a:p>
            <a:r>
              <a:rPr lang="en-US" sz="2500" dirty="0">
                <a:latin typeface="Rajdhani"/>
                <a:ea typeface="Roboto"/>
              </a:rPr>
              <a:t>A Primer on Accessible Federal Procurement Law</a:t>
            </a:r>
            <a:endParaRPr lang="en-US" dirty="0"/>
          </a:p>
        </p:txBody>
      </p:sp>
      <p:sp>
        <p:nvSpPr>
          <p:cNvPr id="12" name="Text Placeholder 11">
            <a:extLst>
              <a:ext uri="{FF2B5EF4-FFF2-40B4-BE49-F238E27FC236}">
                <a16:creationId xmlns:a16="http://schemas.microsoft.com/office/drawing/2014/main" id="{55753969-A3BD-83AF-7FE4-8C330BB6994E}"/>
              </a:ext>
            </a:extLst>
          </p:cNvPr>
          <p:cNvSpPr>
            <a:spLocks noGrp="1"/>
          </p:cNvSpPr>
          <p:nvPr>
            <p:ph type="body" sz="quarter" idx="14"/>
          </p:nvPr>
        </p:nvSpPr>
        <p:spPr/>
        <p:txBody>
          <a:bodyPr vert="horz" lIns="91440" tIns="45720" rIns="91440" bIns="45720" rtlCol="0" anchor="t">
            <a:normAutofit/>
          </a:bodyPr>
          <a:lstStyle/>
          <a:p>
            <a:r>
              <a:rPr lang="en-US" dirty="0">
                <a:latin typeface="Roboto"/>
                <a:ea typeface="Roboto"/>
                <a:cs typeface="Roboto"/>
              </a:rPr>
              <a:t>Michelle Pinsky, UX Designer</a:t>
            </a:r>
            <a:endParaRPr lang="en-US" dirty="0">
              <a:cs typeface="Roboto"/>
            </a:endParaRPr>
          </a:p>
        </p:txBody>
      </p:sp>
      <p:sp>
        <p:nvSpPr>
          <p:cNvPr id="14" name="Text Placeholder 13">
            <a:extLst>
              <a:ext uri="{FF2B5EF4-FFF2-40B4-BE49-F238E27FC236}">
                <a16:creationId xmlns:a16="http://schemas.microsoft.com/office/drawing/2014/main" id="{1C737ABC-1A9D-B2EA-B60B-C7E539F4C9CD}"/>
              </a:ext>
            </a:extLst>
          </p:cNvPr>
          <p:cNvSpPr>
            <a:spLocks noGrp="1"/>
          </p:cNvSpPr>
          <p:nvPr>
            <p:ph type="body" sz="quarter" idx="15"/>
          </p:nvPr>
        </p:nvSpPr>
        <p:spPr/>
        <p:txBody>
          <a:bodyPr vert="horz" lIns="91440" tIns="45720" rIns="91440" bIns="45720" rtlCol="0" anchor="t">
            <a:normAutofit fontScale="92500" lnSpcReduction="20000"/>
          </a:bodyPr>
          <a:lstStyle/>
          <a:p>
            <a:r>
              <a:rPr lang="en-US" dirty="0">
                <a:latin typeface="Roboto"/>
                <a:ea typeface="Roboto"/>
                <a:cs typeface="Roboto"/>
              </a:rPr>
              <a:t>October 30, 2024</a:t>
            </a:r>
            <a:endParaRPr lang="en-US" dirty="0"/>
          </a:p>
        </p:txBody>
      </p:sp>
    </p:spTree>
    <p:extLst>
      <p:ext uri="{BB962C8B-B14F-4D97-AF65-F5344CB8AC3E}">
        <p14:creationId xmlns:p14="http://schemas.microsoft.com/office/powerpoint/2010/main" val="219098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05A70"/>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8DE24FC-520F-6AD4-D2A6-BEDE3E2377C8}"/>
              </a:ext>
            </a:extLst>
          </p:cNvPr>
          <p:cNvSpPr txBox="1">
            <a:spLocks/>
          </p:cNvSpPr>
          <p:nvPr/>
        </p:nvSpPr>
        <p:spPr>
          <a:xfrm>
            <a:off x="1237" y="1749199"/>
            <a:ext cx="12176476" cy="18970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rgbClr val="105A70"/>
                </a:solidFill>
                <a:latin typeface="Roboto" panose="02000000000000000000" pitchFamily="2" charset="0"/>
                <a:ea typeface="Roboto" panose="02000000000000000000" pitchFamily="2" charset="0"/>
                <a:cs typeface="+mj-cs"/>
              </a:defRPr>
            </a:lvl1pPr>
          </a:lstStyle>
          <a:p>
            <a:pPr algn="ctr"/>
            <a:r>
              <a:rPr lang="en-US" sz="7200" dirty="0">
                <a:solidFill>
                  <a:schemeClr val="bg1"/>
                </a:solidFill>
                <a:latin typeface="Rajdhani"/>
                <a:ea typeface="Roboto"/>
              </a:rPr>
              <a:t>But it's Federal...</a:t>
            </a:r>
            <a:endParaRPr lang="en-US" dirty="0">
              <a:solidFill>
                <a:schemeClr val="bg1"/>
              </a:solidFill>
            </a:endParaRPr>
          </a:p>
        </p:txBody>
      </p:sp>
      <p:sp>
        <p:nvSpPr>
          <p:cNvPr id="5" name="Title 1">
            <a:extLst>
              <a:ext uri="{FF2B5EF4-FFF2-40B4-BE49-F238E27FC236}">
                <a16:creationId xmlns:a16="http://schemas.microsoft.com/office/drawing/2014/main" id="{9DD32817-6B34-6FF8-9846-6445C8468E74}"/>
              </a:ext>
            </a:extLst>
          </p:cNvPr>
          <p:cNvSpPr txBox="1">
            <a:spLocks/>
          </p:cNvSpPr>
          <p:nvPr/>
        </p:nvSpPr>
        <p:spPr>
          <a:xfrm>
            <a:off x="1837735" y="3426258"/>
            <a:ext cx="8505265" cy="2906162"/>
          </a:xfrm>
          <a:prstGeom prst="rect">
            <a:avLst/>
          </a:prstGeom>
        </p:spPr>
        <p:txBody>
          <a:bodyPr vert="horz" lIns="91440" tIns="45720" rIns="91440" bIns="45720" rtlCol="0" anchor="t">
            <a:noAutofit/>
          </a:bodyPr>
          <a:lstStyle>
            <a:lvl1pPr algn="l" defTabSz="914377" rtl="0" eaLnBrk="1" latinLnBrk="0" hangingPunct="1">
              <a:lnSpc>
                <a:spcPct val="90000"/>
              </a:lnSpc>
              <a:spcBef>
                <a:spcPct val="0"/>
              </a:spcBef>
              <a:buNone/>
              <a:defRPr sz="3200" kern="1200">
                <a:solidFill>
                  <a:schemeClr val="tx1"/>
                </a:solidFill>
                <a:latin typeface="Roboto" panose="02000000000000000000" pitchFamily="2" charset="0"/>
                <a:ea typeface="Roboto" panose="02000000000000000000" pitchFamily="2" charset="0"/>
                <a:cs typeface="+mj-cs"/>
              </a:defRPr>
            </a:lvl1pPr>
          </a:lstStyle>
          <a:p>
            <a:pPr algn="ctr"/>
            <a:r>
              <a:rPr lang="en-US" sz="4000" dirty="0">
                <a:solidFill>
                  <a:srgbClr val="FBD350"/>
                </a:solidFill>
                <a:latin typeface="Roboto Medium"/>
                <a:ea typeface="Roboto Medium"/>
                <a:cs typeface="Roboto Medium"/>
              </a:rPr>
              <a:t>Why is this important to me, if I'm a COVA agency?</a:t>
            </a:r>
          </a:p>
          <a:p>
            <a:pPr algn="ctr"/>
            <a:br>
              <a:rPr lang="en-US" dirty="0"/>
            </a:br>
            <a:endParaRPr lang="en-US"/>
          </a:p>
          <a:p>
            <a:pPr algn="ctr"/>
            <a:r>
              <a:rPr lang="en-US" sz="4000" dirty="0">
                <a:solidFill>
                  <a:srgbClr val="FBD350"/>
                </a:solidFill>
                <a:latin typeface="Roboto Medium"/>
                <a:ea typeface="Roboto Medium"/>
                <a:cs typeface="Roboto Medium"/>
              </a:rPr>
              <a:t> </a:t>
            </a:r>
            <a:br>
              <a:rPr lang="en-US" sz="4000" dirty="0">
                <a:latin typeface="Roboto Medium"/>
                <a:ea typeface="Roboto Medium"/>
                <a:cs typeface="Roboto Medium"/>
              </a:rPr>
            </a:br>
            <a:endParaRPr lang="en-US">
              <a:solidFill>
                <a:srgbClr val="000000"/>
              </a:solidFill>
              <a:latin typeface="Roboto"/>
              <a:ea typeface="Roboto"/>
              <a:cs typeface="Roboto"/>
            </a:endParaRPr>
          </a:p>
        </p:txBody>
      </p:sp>
    </p:spTree>
    <p:extLst>
      <p:ext uri="{BB962C8B-B14F-4D97-AF65-F5344CB8AC3E}">
        <p14:creationId xmlns:p14="http://schemas.microsoft.com/office/powerpoint/2010/main" val="3862586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2674406077"/>
              </p:ext>
            </p:extLst>
          </p:nvPr>
        </p:nvGraphicFramePr>
        <p:xfrm>
          <a:off x="555061" y="713006"/>
          <a:ext cx="10893777" cy="8945880"/>
        </p:xfrm>
        <a:graphic>
          <a:graphicData uri="http://schemas.openxmlformats.org/drawingml/2006/table">
            <a:tbl>
              <a:tblPr firstRow="1" bandRow="1"/>
              <a:tblGrid>
                <a:gridCol w="10893777">
                  <a:extLst>
                    <a:ext uri="{9D8B030D-6E8A-4147-A177-3AD203B41FA5}">
                      <a16:colId xmlns:a16="http://schemas.microsoft.com/office/drawing/2014/main" val="377280143"/>
                    </a:ext>
                  </a:extLst>
                </a:gridCol>
              </a:tblGrid>
              <a:tr h="182341">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3667760">
                <a:tc>
                  <a:txBody>
                    <a:bodyPr/>
                    <a:lstStyle/>
                    <a:p>
                      <a:pPr marL="285750" marR="0" lvl="0" indent="-285750" algn="l">
                        <a:lnSpc>
                          <a:spcPct val="100000"/>
                        </a:lnSpc>
                        <a:spcBef>
                          <a:spcPts val="1200"/>
                        </a:spcBef>
                        <a:spcAft>
                          <a:spcPts val="600"/>
                        </a:spcAft>
                        <a:buClr>
                          <a:srgbClr val="920075"/>
                        </a:buClr>
                        <a:buFont typeface="Arial"/>
                        <a:buChar char="•"/>
                      </a:pPr>
                      <a:r>
                        <a:rPr lang="en-US" sz="2800" b="0" dirty="0">
                          <a:solidFill>
                            <a:srgbClr val="414042"/>
                          </a:solidFill>
                          <a:effectLst/>
                          <a:latin typeface="Roboto"/>
                          <a:ea typeface="Roboto"/>
                          <a:cs typeface="Times New Roman"/>
                        </a:rPr>
                        <a:t>The relevant legislation is implemented by the Virginia Information Technologies Agency (VITA), and is called the </a:t>
                      </a:r>
                      <a:r>
                        <a:rPr lang="en-US" sz="2800" b="1" dirty="0">
                          <a:solidFill>
                            <a:srgbClr val="414042"/>
                          </a:solidFill>
                          <a:effectLst/>
                          <a:latin typeface="Roboto"/>
                          <a:ea typeface="Roboto"/>
                          <a:cs typeface="Times New Roman"/>
                        </a:rPr>
                        <a:t>Virginia Enterprise Architecture Standard</a:t>
                      </a:r>
                      <a:r>
                        <a:rPr lang="en-US" sz="2800" b="0" dirty="0">
                          <a:solidFill>
                            <a:srgbClr val="414042"/>
                          </a:solidFill>
                          <a:effectLst/>
                          <a:latin typeface="Roboto"/>
                          <a:ea typeface="Roboto"/>
                          <a:cs typeface="Times New Roman"/>
                        </a:rPr>
                        <a:t> and is designated as </a:t>
                      </a:r>
                      <a:r>
                        <a:rPr lang="en-US" sz="2800" b="1" dirty="0">
                          <a:solidFill>
                            <a:srgbClr val="414042"/>
                          </a:solidFill>
                          <a:effectLst/>
                          <a:latin typeface="Roboto"/>
                          <a:ea typeface="Roboto"/>
                          <a:cs typeface="Times New Roman"/>
                        </a:rPr>
                        <a:t>Information Technology Resource Management (ITRM) Standard GOV103-00.</a:t>
                      </a:r>
                      <a:endParaRPr lang="en-US" sz="2800" dirty="0"/>
                    </a:p>
                    <a:p>
                      <a:pPr marL="285750" marR="0" lvl="0" indent="-285750" algn="l">
                        <a:lnSpc>
                          <a:spcPct val="100000"/>
                        </a:lnSpc>
                        <a:spcBef>
                          <a:spcPts val="1200"/>
                        </a:spcBef>
                        <a:spcAft>
                          <a:spcPts val="600"/>
                        </a:spcAft>
                        <a:buClr>
                          <a:srgbClr val="920075"/>
                        </a:buClr>
                        <a:buFont typeface="Arial"/>
                        <a:buChar char="•"/>
                      </a:pPr>
                      <a:r>
                        <a:rPr lang="en-US" sz="2800" b="0" dirty="0">
                          <a:solidFill>
                            <a:srgbClr val="414042"/>
                          </a:solidFill>
                          <a:effectLst/>
                          <a:latin typeface="Roboto"/>
                          <a:ea typeface="Roboto"/>
                          <a:cs typeface="Times New Roman"/>
                        </a:rPr>
                        <a:t>In 2004, the Virginia General Assembly and the Govenor of Virginia enacted state legislation that all Virginia State </a:t>
                      </a:r>
                      <a:r>
                        <a:rPr lang="en-US" sz="2800" b="1" dirty="0">
                          <a:solidFill>
                            <a:srgbClr val="414042"/>
                          </a:solidFill>
                          <a:effectLst/>
                          <a:latin typeface="Roboto"/>
                          <a:ea typeface="Roboto"/>
                          <a:cs typeface="Times New Roman"/>
                        </a:rPr>
                        <a:t>executive branch agencies and higher education institutions are required to comply with the regulations that implement the accessibility standards laid out by the Rehabilitation Act of 1973 AND VITA's EAS.</a:t>
                      </a: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a:xfrm>
            <a:off x="622134" y="370335"/>
            <a:ext cx="7786687" cy="424609"/>
          </a:xfrm>
        </p:spPr>
        <p:txBody>
          <a:bodyPr vert="horz" lIns="91440" tIns="45720" rIns="91440" bIns="45720" rtlCol="0" anchor="t">
            <a:normAutofit lnSpcReduction="10000"/>
          </a:bodyPr>
          <a:lstStyle/>
          <a:p>
            <a:r>
              <a:rPr lang="en-US" sz="2600" dirty="0">
                <a:latin typeface="Roboto"/>
                <a:ea typeface="Roboto"/>
                <a:cs typeface="Roboto"/>
              </a:rPr>
              <a:t>State adaptions</a:t>
            </a:r>
            <a:endParaRPr lang="en-US" dirty="0"/>
          </a:p>
          <a:p>
            <a:endParaRPr lang="en-US">
              <a:cs typeface="Roboto"/>
            </a:endParaRPr>
          </a:p>
        </p:txBody>
      </p:sp>
    </p:spTree>
    <p:extLst>
      <p:ext uri="{BB962C8B-B14F-4D97-AF65-F5344CB8AC3E}">
        <p14:creationId xmlns:p14="http://schemas.microsoft.com/office/powerpoint/2010/main" val="548667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3681945627"/>
              </p:ext>
            </p:extLst>
          </p:nvPr>
        </p:nvGraphicFramePr>
        <p:xfrm>
          <a:off x="560716" y="1437735"/>
          <a:ext cx="10893777" cy="7727625"/>
        </p:xfrm>
        <a:graphic>
          <a:graphicData uri="http://schemas.openxmlformats.org/drawingml/2006/table">
            <a:tbl>
              <a:tblPr firstRow="1" bandRow="1"/>
              <a:tblGrid>
                <a:gridCol w="10893777">
                  <a:extLst>
                    <a:ext uri="{9D8B030D-6E8A-4147-A177-3AD203B41FA5}">
                      <a16:colId xmlns:a16="http://schemas.microsoft.com/office/drawing/2014/main" val="377280143"/>
                    </a:ext>
                  </a:extLst>
                </a:gridCol>
              </a:tblGrid>
              <a:tr h="390891">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2976794">
                <a:tc>
                  <a:txBody>
                    <a:bodyPr/>
                    <a:lstStyle/>
                    <a:p>
                      <a:pPr marL="742950" marR="0" lvl="0" indent="-742950" algn="l">
                        <a:lnSpc>
                          <a:spcPct val="100000"/>
                        </a:lnSpc>
                        <a:spcBef>
                          <a:spcPts val="1200"/>
                        </a:spcBef>
                        <a:spcAft>
                          <a:spcPts val="600"/>
                        </a:spcAft>
                        <a:buClr>
                          <a:srgbClr val="920075"/>
                        </a:buClr>
                        <a:buAutoNum type="arabicPeriod"/>
                      </a:pPr>
                      <a:r>
                        <a:rPr lang="en-US" sz="3600" b="0" dirty="0">
                          <a:solidFill>
                            <a:srgbClr val="414042"/>
                          </a:solidFill>
                          <a:effectLst/>
                          <a:latin typeface="Roboto"/>
                          <a:ea typeface="Roboto"/>
                          <a:cs typeface="Times New Roman"/>
                        </a:rPr>
                        <a:t>Update agency policies</a:t>
                      </a:r>
                    </a:p>
                    <a:p>
                      <a:pPr marL="742950" marR="0" lvl="0" indent="-742950" algn="l">
                        <a:lnSpc>
                          <a:spcPct val="100000"/>
                        </a:lnSpc>
                        <a:spcBef>
                          <a:spcPts val="1200"/>
                        </a:spcBef>
                        <a:spcAft>
                          <a:spcPts val="600"/>
                        </a:spcAft>
                        <a:buClr>
                          <a:srgbClr val="920075"/>
                        </a:buClr>
                        <a:buAutoNum type="arabicPeriod"/>
                      </a:pPr>
                      <a:r>
                        <a:rPr lang="en-US" sz="3600" b="0" dirty="0">
                          <a:solidFill>
                            <a:srgbClr val="414042"/>
                          </a:solidFill>
                          <a:effectLst/>
                          <a:latin typeface="Roboto"/>
                          <a:ea typeface="Roboto"/>
                          <a:cs typeface="Times New Roman"/>
                        </a:rPr>
                        <a:t>Define accessibility requirements</a:t>
                      </a:r>
                    </a:p>
                    <a:p>
                      <a:pPr marL="742950" marR="0" lvl="0" indent="-742950" algn="l">
                        <a:lnSpc>
                          <a:spcPct val="100000"/>
                        </a:lnSpc>
                        <a:spcBef>
                          <a:spcPts val="1200"/>
                        </a:spcBef>
                        <a:spcAft>
                          <a:spcPts val="600"/>
                        </a:spcAft>
                        <a:buClr>
                          <a:srgbClr val="920075"/>
                        </a:buClr>
                        <a:buAutoNum type="arabicPeriod"/>
                      </a:pPr>
                      <a:r>
                        <a:rPr lang="en-US" sz="3600" b="0" dirty="0">
                          <a:solidFill>
                            <a:srgbClr val="414042"/>
                          </a:solidFill>
                          <a:effectLst/>
                          <a:latin typeface="Roboto"/>
                          <a:ea typeface="Roboto"/>
                          <a:cs typeface="Times New Roman"/>
                        </a:rPr>
                        <a:t>Update solicitation language</a:t>
                      </a:r>
                    </a:p>
                    <a:p>
                      <a:pPr marL="742950" marR="0" lvl="0" indent="-742950" algn="l">
                        <a:lnSpc>
                          <a:spcPct val="100000"/>
                        </a:lnSpc>
                        <a:spcBef>
                          <a:spcPts val="1200"/>
                        </a:spcBef>
                        <a:spcAft>
                          <a:spcPts val="600"/>
                        </a:spcAft>
                        <a:buClr>
                          <a:srgbClr val="920075"/>
                        </a:buClr>
                        <a:buAutoNum type="arabicPeriod"/>
                      </a:pPr>
                      <a:r>
                        <a:rPr lang="en-US" sz="3600" b="0" dirty="0">
                          <a:solidFill>
                            <a:srgbClr val="414042"/>
                          </a:solidFill>
                          <a:effectLst/>
                          <a:latin typeface="Roboto"/>
                          <a:ea typeface="Roboto"/>
                          <a:cs typeface="Times New Roman"/>
                        </a:rPr>
                        <a:t>Develop and test for conformance</a:t>
                      </a: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435994">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435994">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435994">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435994">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435994">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435994">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435994">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435994">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435994">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435994">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a:xfrm>
            <a:off x="622134" y="370335"/>
            <a:ext cx="7786687" cy="424609"/>
          </a:xfrm>
        </p:spPr>
        <p:txBody>
          <a:bodyPr vert="horz" lIns="91440" tIns="45720" rIns="91440" bIns="45720" rtlCol="0" anchor="t">
            <a:normAutofit lnSpcReduction="10000"/>
          </a:bodyPr>
          <a:lstStyle/>
          <a:p>
            <a:r>
              <a:rPr lang="en-US" sz="2600" dirty="0">
                <a:latin typeface="Roboto"/>
                <a:ea typeface="Roboto"/>
                <a:cs typeface="Roboto"/>
              </a:rPr>
              <a:t>Read the standards, and then follow guidance</a:t>
            </a:r>
            <a:endParaRPr lang="en-US" dirty="0"/>
          </a:p>
          <a:p>
            <a:endParaRPr lang="en-US">
              <a:cs typeface="Roboto"/>
            </a:endParaRPr>
          </a:p>
        </p:txBody>
      </p:sp>
    </p:spTree>
    <p:extLst>
      <p:ext uri="{BB962C8B-B14F-4D97-AF65-F5344CB8AC3E}">
        <p14:creationId xmlns:p14="http://schemas.microsoft.com/office/powerpoint/2010/main" val="1528600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a:xfrm>
            <a:off x="622134" y="370335"/>
            <a:ext cx="7786687" cy="424609"/>
          </a:xfrm>
        </p:spPr>
        <p:txBody>
          <a:bodyPr vert="horz" lIns="91440" tIns="45720" rIns="91440" bIns="45720" rtlCol="0" anchor="t">
            <a:normAutofit lnSpcReduction="10000"/>
          </a:bodyPr>
          <a:lstStyle/>
          <a:p>
            <a:r>
              <a:rPr lang="en-US" sz="2600" dirty="0">
                <a:latin typeface="Roboto"/>
                <a:ea typeface="Roboto"/>
                <a:cs typeface="Roboto"/>
              </a:rPr>
              <a:t>Playbook flow</a:t>
            </a:r>
            <a:endParaRPr lang="en-US" dirty="0"/>
          </a:p>
          <a:p>
            <a:endParaRPr lang="en-US">
              <a:cs typeface="Roboto"/>
            </a:endParaRPr>
          </a:p>
        </p:txBody>
      </p:sp>
      <p:graphicFrame>
        <p:nvGraphicFramePr>
          <p:cNvPr id="4" name="Table 3">
            <a:extLst>
              <a:ext uri="{FF2B5EF4-FFF2-40B4-BE49-F238E27FC236}">
                <a16:creationId xmlns:a16="http://schemas.microsoft.com/office/drawing/2014/main" id="{4037E1A5-62FF-93A8-8C7B-765B338DF64A}"/>
              </a:ext>
            </a:extLst>
          </p:cNvPr>
          <p:cNvGraphicFramePr>
            <a:graphicFrameLocks noGrp="1"/>
          </p:cNvGraphicFramePr>
          <p:nvPr>
            <p:extLst>
              <p:ext uri="{D42A27DB-BD31-4B8C-83A1-F6EECF244321}">
                <p14:modId xmlns:p14="http://schemas.microsoft.com/office/powerpoint/2010/main" val="1183103882"/>
              </p:ext>
            </p:extLst>
          </p:nvPr>
        </p:nvGraphicFramePr>
        <p:xfrm>
          <a:off x="7246189" y="1035169"/>
          <a:ext cx="4363808" cy="11305117"/>
        </p:xfrm>
        <a:graphic>
          <a:graphicData uri="http://schemas.openxmlformats.org/drawingml/2006/table">
            <a:tbl>
              <a:tblPr firstRow="1" bandRow="1"/>
              <a:tblGrid>
                <a:gridCol w="4363808">
                  <a:extLst>
                    <a:ext uri="{9D8B030D-6E8A-4147-A177-3AD203B41FA5}">
                      <a16:colId xmlns:a16="http://schemas.microsoft.com/office/drawing/2014/main" val="377280143"/>
                    </a:ext>
                  </a:extLst>
                </a:gridCol>
              </a:tblGrid>
              <a:tr h="404413">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6234404">
                <a:tc>
                  <a:txBody>
                    <a:bodyPr/>
                    <a:lstStyle/>
                    <a:p>
                      <a:pPr marL="742950" marR="0" lvl="0" indent="-742950" algn="l">
                        <a:lnSpc>
                          <a:spcPct val="100000"/>
                        </a:lnSpc>
                        <a:spcBef>
                          <a:spcPts val="1200"/>
                        </a:spcBef>
                        <a:spcAft>
                          <a:spcPts val="600"/>
                        </a:spcAft>
                        <a:buClr>
                          <a:srgbClr val="920075"/>
                        </a:buClr>
                        <a:buFont typeface="Arial"/>
                        <a:buChar char="•"/>
                      </a:pPr>
                      <a:r>
                        <a:rPr lang="en-US" sz="2000" b="0" dirty="0">
                          <a:solidFill>
                            <a:srgbClr val="414042"/>
                          </a:solidFill>
                          <a:effectLst/>
                          <a:latin typeface="Roboto"/>
                          <a:ea typeface="Roboto"/>
                          <a:cs typeface="Times New Roman"/>
                        </a:rPr>
                        <a:t>Integrate accessibility into market research and acquisition</a:t>
                      </a:r>
                    </a:p>
                    <a:p>
                      <a:pPr marL="742950" marR="0" lvl="0" indent="-742950" algn="l">
                        <a:lnSpc>
                          <a:spcPct val="100000"/>
                        </a:lnSpc>
                        <a:spcBef>
                          <a:spcPts val="1200"/>
                        </a:spcBef>
                        <a:spcAft>
                          <a:spcPts val="600"/>
                        </a:spcAft>
                        <a:buClr>
                          <a:srgbClr val="920075"/>
                        </a:buClr>
                        <a:buFont typeface="Arial"/>
                        <a:buChar char="•"/>
                      </a:pPr>
                      <a:r>
                        <a:rPr lang="en-US" sz="2000" b="0" dirty="0">
                          <a:solidFill>
                            <a:srgbClr val="414042"/>
                          </a:solidFill>
                          <a:effectLst/>
                          <a:latin typeface="Roboto"/>
                          <a:ea typeface="Roboto"/>
                          <a:cs typeface="Times New Roman"/>
                        </a:rPr>
                        <a:t>Integrate accessibility into the development process</a:t>
                      </a:r>
                    </a:p>
                    <a:p>
                      <a:pPr marL="742950" marR="0" lvl="0" indent="-742950" algn="l">
                        <a:lnSpc>
                          <a:spcPct val="100000"/>
                        </a:lnSpc>
                        <a:spcBef>
                          <a:spcPts val="1200"/>
                        </a:spcBef>
                        <a:spcAft>
                          <a:spcPts val="600"/>
                        </a:spcAft>
                        <a:buClr>
                          <a:srgbClr val="920075"/>
                        </a:buClr>
                        <a:buFont typeface="Arial"/>
                        <a:buChar char="•"/>
                      </a:pPr>
                      <a:r>
                        <a:rPr lang="en-US" sz="2000" b="0" dirty="0">
                          <a:solidFill>
                            <a:srgbClr val="414042"/>
                          </a:solidFill>
                          <a:effectLst/>
                          <a:latin typeface="Roboto"/>
                          <a:ea typeface="Roboto"/>
                          <a:cs typeface="Times New Roman"/>
                        </a:rPr>
                        <a:t>Conduct accessibility testing</a:t>
                      </a:r>
                    </a:p>
                    <a:p>
                      <a:pPr marL="742950" marR="0" lvl="0" indent="-742950" algn="l">
                        <a:lnSpc>
                          <a:spcPct val="100000"/>
                        </a:lnSpc>
                        <a:spcBef>
                          <a:spcPts val="1200"/>
                        </a:spcBef>
                        <a:spcAft>
                          <a:spcPts val="600"/>
                        </a:spcAft>
                        <a:buClr>
                          <a:srgbClr val="920075"/>
                        </a:buClr>
                        <a:buFont typeface="Arial"/>
                        <a:buChar char="•"/>
                      </a:pPr>
                      <a:r>
                        <a:rPr lang="en-US" sz="2000" b="0" dirty="0">
                          <a:solidFill>
                            <a:srgbClr val="414042"/>
                          </a:solidFill>
                          <a:effectLst/>
                          <a:latin typeface="Roboto"/>
                          <a:ea typeface="Roboto"/>
                          <a:cs typeface="Times New Roman"/>
                        </a:rPr>
                        <a:t>Track and resolve accessibility issues</a:t>
                      </a:r>
                    </a:p>
                    <a:p>
                      <a:pPr marL="742950" marR="0" lvl="0" indent="-742950" algn="l">
                        <a:lnSpc>
                          <a:spcPct val="100000"/>
                        </a:lnSpc>
                        <a:spcBef>
                          <a:spcPts val="1200"/>
                        </a:spcBef>
                        <a:spcAft>
                          <a:spcPts val="600"/>
                        </a:spcAft>
                        <a:buClr>
                          <a:srgbClr val="920075"/>
                        </a:buClr>
                        <a:buFont typeface="Arial"/>
                        <a:buChar char="•"/>
                      </a:pPr>
                      <a:r>
                        <a:rPr lang="en-US" sz="2000" b="0" dirty="0">
                          <a:solidFill>
                            <a:srgbClr val="414042"/>
                          </a:solidFill>
                          <a:effectLst/>
                          <a:latin typeface="Roboto"/>
                          <a:ea typeface="Roboto"/>
                          <a:cs typeface="Times New Roman"/>
                        </a:rPr>
                        <a:t>Educate and inform</a:t>
                      </a: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46663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46663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46663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46663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46663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46663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46663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46663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46663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46663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graphicFrame>
        <p:nvGraphicFramePr>
          <p:cNvPr id="6" name="Table 5">
            <a:extLst>
              <a:ext uri="{FF2B5EF4-FFF2-40B4-BE49-F238E27FC236}">
                <a16:creationId xmlns:a16="http://schemas.microsoft.com/office/drawing/2014/main" id="{06EF60FB-A5B4-7943-CF09-5CC5824AC712}"/>
              </a:ext>
            </a:extLst>
          </p:cNvPr>
          <p:cNvGraphicFramePr>
            <a:graphicFrameLocks noGrp="1"/>
          </p:cNvGraphicFramePr>
          <p:nvPr>
            <p:extLst>
              <p:ext uri="{D42A27DB-BD31-4B8C-83A1-F6EECF244321}">
                <p14:modId xmlns:p14="http://schemas.microsoft.com/office/powerpoint/2010/main" val="2338811879"/>
              </p:ext>
            </p:extLst>
          </p:nvPr>
        </p:nvGraphicFramePr>
        <p:xfrm>
          <a:off x="833885" y="1035168"/>
          <a:ext cx="6254885" cy="11305117"/>
        </p:xfrm>
        <a:graphic>
          <a:graphicData uri="http://schemas.openxmlformats.org/drawingml/2006/table">
            <a:tbl>
              <a:tblPr firstRow="1" bandRow="1"/>
              <a:tblGrid>
                <a:gridCol w="6254885">
                  <a:extLst>
                    <a:ext uri="{9D8B030D-6E8A-4147-A177-3AD203B41FA5}">
                      <a16:colId xmlns:a16="http://schemas.microsoft.com/office/drawing/2014/main" val="377280143"/>
                    </a:ext>
                  </a:extLst>
                </a:gridCol>
              </a:tblGrid>
              <a:tr h="404413">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6234404">
                <a:tc>
                  <a:txBody>
                    <a:bodyPr/>
                    <a:lstStyle/>
                    <a:p>
                      <a:pPr marL="742950" marR="0" lvl="0" indent="-742950" algn="l">
                        <a:lnSpc>
                          <a:spcPct val="100000"/>
                        </a:lnSpc>
                        <a:spcBef>
                          <a:spcPts val="1200"/>
                        </a:spcBef>
                        <a:spcAft>
                          <a:spcPts val="600"/>
                        </a:spcAft>
                        <a:buClr>
                          <a:srgbClr val="920075"/>
                        </a:buClr>
                        <a:buFont typeface="Arial"/>
                        <a:buChar char="•"/>
                      </a:pPr>
                      <a:r>
                        <a:rPr lang="en-US" sz="2000" b="0" dirty="0">
                          <a:solidFill>
                            <a:srgbClr val="414042"/>
                          </a:solidFill>
                          <a:effectLst/>
                          <a:latin typeface="Roboto"/>
                          <a:ea typeface="Roboto"/>
                          <a:cs typeface="Times New Roman"/>
                        </a:rPr>
                        <a:t>Establish an accessibility program manager to lead compliance efforts</a:t>
                      </a:r>
                    </a:p>
                    <a:p>
                      <a:pPr marL="742950" marR="0" lvl="0" indent="-742950" algn="l">
                        <a:lnSpc>
                          <a:spcPct val="100000"/>
                        </a:lnSpc>
                        <a:spcBef>
                          <a:spcPts val="1200"/>
                        </a:spcBef>
                        <a:spcAft>
                          <a:spcPts val="600"/>
                        </a:spcAft>
                        <a:buClr>
                          <a:srgbClr val="920075"/>
                        </a:buClr>
                        <a:buFont typeface="Arial"/>
                        <a:buChar char="•"/>
                      </a:pPr>
                      <a:r>
                        <a:rPr lang="en-US" sz="2000" b="0" dirty="0">
                          <a:solidFill>
                            <a:srgbClr val="414042"/>
                          </a:solidFill>
                          <a:effectLst/>
                          <a:latin typeface="Roboto"/>
                          <a:ea typeface="Roboto"/>
                          <a:cs typeface="Times New Roman"/>
                        </a:rPr>
                        <a:t>Assess your agency's accessibility maturity</a:t>
                      </a:r>
                    </a:p>
                    <a:p>
                      <a:pPr marL="742950" marR="0" lvl="0" indent="-742950" algn="l">
                        <a:lnSpc>
                          <a:spcPct val="100000"/>
                        </a:lnSpc>
                        <a:spcBef>
                          <a:spcPts val="1200"/>
                        </a:spcBef>
                        <a:spcAft>
                          <a:spcPts val="600"/>
                        </a:spcAft>
                        <a:buClr>
                          <a:srgbClr val="920075"/>
                        </a:buClr>
                        <a:buFont typeface="Arial"/>
                        <a:buChar char="•"/>
                      </a:pPr>
                      <a:r>
                        <a:rPr lang="en-US" sz="2000" b="0" dirty="0">
                          <a:solidFill>
                            <a:srgbClr val="414042"/>
                          </a:solidFill>
                          <a:effectLst/>
                          <a:latin typeface="Roboto"/>
                          <a:ea typeface="Roboto"/>
                          <a:cs typeface="Times New Roman"/>
                        </a:rPr>
                        <a:t>Develop an accessibility roadmap</a:t>
                      </a:r>
                    </a:p>
                    <a:p>
                      <a:pPr marL="742950" marR="0" lvl="0" indent="-742950" algn="l">
                        <a:lnSpc>
                          <a:spcPct val="100000"/>
                        </a:lnSpc>
                        <a:spcBef>
                          <a:spcPts val="1200"/>
                        </a:spcBef>
                        <a:spcAft>
                          <a:spcPts val="600"/>
                        </a:spcAft>
                        <a:buClr>
                          <a:srgbClr val="920075"/>
                        </a:buClr>
                        <a:buFont typeface="Arial"/>
                        <a:buChar char="•"/>
                      </a:pPr>
                      <a:r>
                        <a:rPr lang="en-US" sz="2000" b="0" dirty="0">
                          <a:solidFill>
                            <a:srgbClr val="414042"/>
                          </a:solidFill>
                          <a:effectLst/>
                          <a:latin typeface="Roboto"/>
                          <a:ea typeface="Roboto"/>
                          <a:cs typeface="Times New Roman"/>
                        </a:rPr>
                        <a:t>Establish an internal policy</a:t>
                      </a:r>
                    </a:p>
                    <a:p>
                      <a:pPr marL="742950" marR="0" lvl="0" indent="-742950" algn="l">
                        <a:lnSpc>
                          <a:spcPct val="100000"/>
                        </a:lnSpc>
                        <a:spcBef>
                          <a:spcPts val="1200"/>
                        </a:spcBef>
                        <a:spcAft>
                          <a:spcPts val="600"/>
                        </a:spcAft>
                        <a:buClr>
                          <a:srgbClr val="920075"/>
                        </a:buClr>
                        <a:buFont typeface="Arial"/>
                        <a:buChar char="•"/>
                      </a:pPr>
                      <a:r>
                        <a:rPr lang="en-US" sz="2000" b="0" dirty="0">
                          <a:solidFill>
                            <a:srgbClr val="414042"/>
                          </a:solidFill>
                          <a:effectLst/>
                          <a:latin typeface="Roboto"/>
                          <a:ea typeface="Roboto"/>
                          <a:cs typeface="Times New Roman"/>
                        </a:rPr>
                        <a:t>Develop an accessibility team</a:t>
                      </a:r>
                    </a:p>
                    <a:p>
                      <a:pPr marL="742950" marR="0" lvl="0" indent="-742950" algn="l">
                        <a:lnSpc>
                          <a:spcPct val="100000"/>
                        </a:lnSpc>
                        <a:spcBef>
                          <a:spcPts val="1200"/>
                        </a:spcBef>
                        <a:spcAft>
                          <a:spcPts val="600"/>
                        </a:spcAft>
                        <a:buClr>
                          <a:srgbClr val="920075"/>
                        </a:buClr>
                        <a:buFont typeface="Arial"/>
                        <a:buChar char="•"/>
                      </a:pPr>
                      <a:r>
                        <a:rPr lang="en-US" sz="2000" b="0" dirty="0">
                          <a:solidFill>
                            <a:srgbClr val="414042"/>
                          </a:solidFill>
                          <a:effectLst/>
                          <a:latin typeface="Roboto"/>
                          <a:ea typeface="Roboto"/>
                          <a:cs typeface="Times New Roman"/>
                        </a:rPr>
                        <a:t>Collaborate with other agencies</a:t>
                      </a:r>
                    </a:p>
                    <a:p>
                      <a:pPr marL="742950" marR="0" lvl="0" indent="-742950" algn="l">
                        <a:lnSpc>
                          <a:spcPct val="100000"/>
                        </a:lnSpc>
                        <a:spcBef>
                          <a:spcPts val="1200"/>
                        </a:spcBef>
                        <a:spcAft>
                          <a:spcPts val="600"/>
                        </a:spcAft>
                        <a:buClr>
                          <a:srgbClr val="920075"/>
                        </a:buClr>
                        <a:buFont typeface="Arial"/>
                        <a:buChar char="•"/>
                      </a:pPr>
                      <a:r>
                        <a:rPr lang="en-US" sz="2000" b="0" dirty="0">
                          <a:solidFill>
                            <a:srgbClr val="414042"/>
                          </a:solidFill>
                          <a:effectLst/>
                          <a:latin typeface="Roboto"/>
                          <a:ea typeface="Roboto"/>
                          <a:cs typeface="Times New Roman"/>
                        </a:rPr>
                        <a:t>Integrate accessibility into requirements and design processes</a:t>
                      </a: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46663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46663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46663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46663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46663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46663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46663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46663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46663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46663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Tree>
    <p:extLst>
      <p:ext uri="{BB962C8B-B14F-4D97-AF65-F5344CB8AC3E}">
        <p14:creationId xmlns:p14="http://schemas.microsoft.com/office/powerpoint/2010/main" val="1379791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22F498-E2C7-45C5-312A-E16B3BAACBBB}"/>
              </a:ext>
            </a:extLst>
          </p:cNvPr>
          <p:cNvSpPr>
            <a:spLocks noGrp="1"/>
          </p:cNvSpPr>
          <p:nvPr>
            <p:ph type="body" sz="quarter" idx="10"/>
          </p:nvPr>
        </p:nvSpPr>
        <p:spPr/>
        <p:txBody>
          <a:bodyPr vert="horz" lIns="91440" tIns="45720" rIns="91440" bIns="45720" rtlCol="0" anchor="t">
            <a:normAutofit/>
          </a:bodyPr>
          <a:lstStyle/>
          <a:p>
            <a:r>
              <a:rPr lang="en-US" dirty="0">
                <a:latin typeface="Roboto"/>
                <a:ea typeface="Roboto"/>
                <a:cs typeface="Roboto"/>
              </a:rPr>
              <a:t>Where can I learn more?</a:t>
            </a:r>
            <a:endParaRPr lang="en-US" dirty="0"/>
          </a:p>
        </p:txBody>
      </p:sp>
      <p:graphicFrame>
        <p:nvGraphicFramePr>
          <p:cNvPr id="4" name="Table 3">
            <a:extLst>
              <a:ext uri="{FF2B5EF4-FFF2-40B4-BE49-F238E27FC236}">
                <a16:creationId xmlns:a16="http://schemas.microsoft.com/office/drawing/2014/main" id="{580B16D3-DFA7-3F77-9A26-FBAAAAF34EB8}"/>
              </a:ext>
            </a:extLst>
          </p:cNvPr>
          <p:cNvGraphicFramePr>
            <a:graphicFrameLocks noGrp="1"/>
          </p:cNvGraphicFramePr>
          <p:nvPr>
            <p:extLst>
              <p:ext uri="{D42A27DB-BD31-4B8C-83A1-F6EECF244321}">
                <p14:modId xmlns:p14="http://schemas.microsoft.com/office/powerpoint/2010/main" val="1730142382"/>
              </p:ext>
            </p:extLst>
          </p:nvPr>
        </p:nvGraphicFramePr>
        <p:xfrm>
          <a:off x="431320" y="1063924"/>
          <a:ext cx="11137789" cy="11641049"/>
        </p:xfrm>
        <a:graphic>
          <a:graphicData uri="http://schemas.openxmlformats.org/drawingml/2006/table">
            <a:tbl>
              <a:tblPr firstRow="1" bandRow="1"/>
              <a:tblGrid>
                <a:gridCol w="11137789">
                  <a:extLst>
                    <a:ext uri="{9D8B030D-6E8A-4147-A177-3AD203B41FA5}">
                      <a16:colId xmlns:a16="http://schemas.microsoft.com/office/drawing/2014/main" val="377280143"/>
                    </a:ext>
                  </a:extLst>
                </a:gridCol>
              </a:tblGrid>
              <a:tr h="373111">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7089108">
                <a:tc>
                  <a:txBody>
                    <a:bodyPr/>
                    <a:lstStyle/>
                    <a:p>
                      <a:pPr marL="457200" marR="0" lvl="1" indent="0" algn="l">
                        <a:lnSpc>
                          <a:spcPct val="100000"/>
                        </a:lnSpc>
                        <a:spcBef>
                          <a:spcPts val="1200"/>
                        </a:spcBef>
                        <a:spcAft>
                          <a:spcPts val="600"/>
                        </a:spcAft>
                        <a:buClr>
                          <a:srgbClr val="000000"/>
                        </a:buClr>
                        <a:buNone/>
                      </a:pPr>
                      <a:r>
                        <a:rPr lang="en-US" sz="2800" b="0" i="0" u="none" strike="noStrike" noProof="0" dirty="0">
                          <a:solidFill>
                            <a:srgbClr val="2E2E2A"/>
                          </a:solidFill>
                          <a:effectLst/>
                          <a:latin typeface="Roboto"/>
                          <a:hlinkClick r:id="rId2"/>
                        </a:rPr>
                        <a:t>Federal Government's Section 508 website</a:t>
                      </a:r>
                      <a:endParaRPr lang="en-US" sz="2800" b="0" i="0" u="none" strike="noStrike" noProof="0">
                        <a:solidFill>
                          <a:srgbClr val="2E2E2A"/>
                        </a:solidFill>
                        <a:effectLst/>
                        <a:latin typeface="Roboto"/>
                      </a:endParaRPr>
                    </a:p>
                    <a:p>
                      <a:pPr marL="457200" marR="0" lvl="1" indent="0" algn="l">
                        <a:lnSpc>
                          <a:spcPct val="100000"/>
                        </a:lnSpc>
                        <a:spcBef>
                          <a:spcPts val="1200"/>
                        </a:spcBef>
                        <a:spcAft>
                          <a:spcPts val="600"/>
                        </a:spcAft>
                        <a:buNone/>
                      </a:pPr>
                      <a:r>
                        <a:rPr lang="en-US" sz="2800" b="0" i="0" u="none" strike="noStrike" noProof="0" dirty="0">
                          <a:solidFill>
                            <a:srgbClr val="2E2E2A"/>
                          </a:solidFill>
                          <a:effectLst/>
                          <a:latin typeface="Roboto"/>
                          <a:hlinkClick r:id="rId3"/>
                        </a:rPr>
                        <a:t>Section 508 Law</a:t>
                      </a:r>
                      <a:endParaRPr lang="en-US" sz="2800" b="0" i="0" u="none" strike="noStrike" noProof="0" dirty="0">
                        <a:solidFill>
                          <a:srgbClr val="2E2E2A"/>
                        </a:solidFill>
                        <a:effectLst/>
                        <a:latin typeface="Roboto"/>
                      </a:endParaRPr>
                    </a:p>
                    <a:p>
                      <a:pPr marL="457200" marR="0" lvl="1" indent="0" algn="l">
                        <a:lnSpc>
                          <a:spcPct val="100000"/>
                        </a:lnSpc>
                        <a:spcBef>
                          <a:spcPts val="1200"/>
                        </a:spcBef>
                        <a:spcAft>
                          <a:spcPts val="600"/>
                        </a:spcAft>
                        <a:buNone/>
                      </a:pPr>
                      <a:r>
                        <a:rPr lang="en-US" sz="2800" b="0" i="0" u="none" strike="noStrike" noProof="0" dirty="0">
                          <a:solidFill>
                            <a:srgbClr val="2E2E2A"/>
                          </a:solidFill>
                          <a:effectLst/>
                          <a:latin typeface="Roboto"/>
                          <a:hlinkClick r:id="rId4"/>
                        </a:rPr>
                        <a:t>IT Accessibility Policy Framework</a:t>
                      </a:r>
                      <a:endParaRPr lang="en-US" sz="2800" b="0" i="0" u="none" strike="noStrike" noProof="0" dirty="0">
                        <a:solidFill>
                          <a:srgbClr val="2E2E2A"/>
                        </a:solidFill>
                        <a:effectLst/>
                        <a:latin typeface="Roboto"/>
                      </a:endParaRPr>
                    </a:p>
                    <a:p>
                      <a:pPr marL="457200" marR="0" lvl="1" indent="0" algn="l">
                        <a:lnSpc>
                          <a:spcPct val="100000"/>
                        </a:lnSpc>
                        <a:spcBef>
                          <a:spcPts val="1200"/>
                        </a:spcBef>
                        <a:spcAft>
                          <a:spcPts val="600"/>
                        </a:spcAft>
                        <a:buNone/>
                      </a:pPr>
                      <a:r>
                        <a:rPr lang="en-US" sz="2800" b="0" i="0" u="none" strike="noStrike" noProof="0" dirty="0">
                          <a:solidFill>
                            <a:srgbClr val="2E2E2A"/>
                          </a:solidFill>
                          <a:effectLst/>
                          <a:latin typeface="Roboto"/>
                          <a:hlinkClick r:id="rId5"/>
                        </a:rPr>
                        <a:t>Technology Accessibility Playbook</a:t>
                      </a:r>
                      <a:endParaRPr lang="en-US" sz="2800" b="0" i="0" u="none" strike="noStrike" noProof="0" dirty="0">
                        <a:solidFill>
                          <a:srgbClr val="2E2E2A"/>
                        </a:solidFill>
                        <a:effectLst/>
                        <a:latin typeface="Roboto"/>
                      </a:endParaRPr>
                    </a:p>
                    <a:p>
                      <a:pPr marL="457200" marR="0" lvl="1" indent="0" algn="l">
                        <a:lnSpc>
                          <a:spcPct val="100000"/>
                        </a:lnSpc>
                        <a:spcBef>
                          <a:spcPts val="1200"/>
                        </a:spcBef>
                        <a:spcAft>
                          <a:spcPts val="600"/>
                        </a:spcAft>
                        <a:buNone/>
                      </a:pPr>
                      <a:r>
                        <a:rPr lang="en-US" sz="2800" b="0" i="0" u="none" strike="noStrike" noProof="0" dirty="0">
                          <a:solidFill>
                            <a:srgbClr val="2E2E2A"/>
                          </a:solidFill>
                          <a:effectLst/>
                          <a:latin typeface="Roboto"/>
                          <a:hlinkClick r:id="rId6"/>
                        </a:rPr>
                        <a:t>Developing a Website Accessibility Statement</a:t>
                      </a:r>
                      <a:endParaRPr lang="en-US" sz="2800" b="0" i="0" u="none" strike="noStrike" noProof="0" dirty="0">
                        <a:solidFill>
                          <a:srgbClr val="2E2E2A"/>
                        </a:solidFill>
                        <a:effectLst/>
                        <a:latin typeface="Roboto"/>
                      </a:endParaRPr>
                    </a:p>
                    <a:p>
                      <a:pPr marL="457200" marR="0" lvl="1" indent="0" algn="l">
                        <a:lnSpc>
                          <a:spcPct val="100000"/>
                        </a:lnSpc>
                        <a:spcBef>
                          <a:spcPts val="1200"/>
                        </a:spcBef>
                        <a:spcAft>
                          <a:spcPts val="600"/>
                        </a:spcAft>
                        <a:buNone/>
                      </a:pPr>
                      <a:r>
                        <a:rPr lang="en-US" sz="2800" b="0" i="0" u="none" strike="noStrike" noProof="0" dirty="0">
                          <a:solidFill>
                            <a:srgbClr val="2E2E2A"/>
                          </a:solidFill>
                          <a:effectLst/>
                          <a:latin typeface="Roboto"/>
                          <a:hlinkClick r:id="rId7"/>
                        </a:rPr>
                        <a:t>Enterprise Architecture Standard</a:t>
                      </a:r>
                      <a:endParaRPr lang="en-US" sz="2800" b="0" i="0" u="none" strike="noStrike" noProof="0" dirty="0">
                        <a:solidFill>
                          <a:srgbClr val="2E2E2A"/>
                        </a:solidFill>
                        <a:effectLst/>
                        <a:latin typeface="Roboto"/>
                      </a:endParaRPr>
                    </a:p>
                    <a:p>
                      <a:pPr marL="1257300" marR="0" lvl="2" indent="-342900" algn="l">
                        <a:lnSpc>
                          <a:spcPct val="100000"/>
                        </a:lnSpc>
                        <a:spcBef>
                          <a:spcPts val="1200"/>
                        </a:spcBef>
                        <a:spcAft>
                          <a:spcPts val="600"/>
                        </a:spcAft>
                        <a:buClr>
                          <a:srgbClr val="000000"/>
                        </a:buClr>
                        <a:buFont typeface="Arial,Sans-Serif"/>
                        <a:buChar char="•"/>
                      </a:pPr>
                      <a:endParaRPr lang="en-US" sz="1200" b="0" i="0" u="none" strike="noStrike" noProof="0" dirty="0">
                        <a:solidFill>
                          <a:srgbClr val="2E2E2A"/>
                        </a:solidFill>
                        <a:effectLst/>
                      </a:endParaRPr>
                    </a:p>
                    <a:p>
                      <a:pPr marL="1714500" marR="0" lvl="6" indent="-342900" algn="l">
                        <a:lnSpc>
                          <a:spcPct val="100000"/>
                        </a:lnSpc>
                        <a:spcBef>
                          <a:spcPts val="1200"/>
                        </a:spcBef>
                        <a:spcAft>
                          <a:spcPts val="600"/>
                        </a:spcAft>
                        <a:buClr>
                          <a:srgbClr val="000000"/>
                        </a:buClr>
                        <a:buFont typeface="Arial"/>
                        <a:buChar char="•"/>
                      </a:pPr>
                      <a:endParaRPr lang="en-US" sz="2000" b="0" i="0" u="none" strike="noStrike" noProof="0" dirty="0">
                        <a:solidFill>
                          <a:srgbClr val="2E2E2A"/>
                        </a:solidFill>
                        <a:effectLst/>
                        <a:latin typeface="Roboto"/>
                      </a:endParaRPr>
                    </a:p>
                    <a:p>
                      <a:pPr marL="1200150" lvl="2" indent="-285750" algn="l">
                        <a:lnSpc>
                          <a:spcPct val="100000"/>
                        </a:lnSpc>
                        <a:spcBef>
                          <a:spcPts val="0"/>
                        </a:spcBef>
                        <a:spcAft>
                          <a:spcPts val="0"/>
                        </a:spcAft>
                        <a:buFont typeface="Arial"/>
                        <a:buChar char="•"/>
                      </a:pPr>
                      <a:endParaRPr lang="en-US" sz="1700" b="1" i="0" u="none" strike="noStrike" noProof="0" dirty="0">
                        <a:solidFill>
                          <a:srgbClr val="2E2E2A"/>
                        </a:solidFill>
                        <a:effectLst/>
                        <a:latin typeface="Roboto"/>
                      </a:endParaRPr>
                    </a:p>
                    <a:p>
                      <a:pPr marL="457200" lvl="1" indent="0" algn="l">
                        <a:lnSpc>
                          <a:spcPct val="100000"/>
                        </a:lnSpc>
                        <a:spcBef>
                          <a:spcPts val="0"/>
                        </a:spcBef>
                        <a:spcAft>
                          <a:spcPts val="0"/>
                        </a:spcAft>
                        <a:buNone/>
                      </a:pPr>
                      <a:br>
                        <a:rPr lang="en-US" dirty="0"/>
                      </a:br>
                      <a:endParaRPr lang="en-US" dirty="0"/>
                    </a:p>
                    <a:p>
                      <a:pPr marL="1257300" marR="0" lvl="2" indent="-342900" algn="l">
                        <a:lnSpc>
                          <a:spcPct val="100000"/>
                        </a:lnSpc>
                        <a:spcBef>
                          <a:spcPts val="1200"/>
                        </a:spcBef>
                        <a:spcAft>
                          <a:spcPts val="600"/>
                        </a:spcAft>
                        <a:buClr>
                          <a:srgbClr val="000000"/>
                        </a:buClr>
                        <a:buFont typeface="Arial,Sans-Serif"/>
                        <a:buChar char="•"/>
                      </a:pPr>
                      <a:endParaRPr lang="en-US" sz="1800" b="1" i="0" u="none" strike="noStrike" noProof="0" dirty="0">
                        <a:solidFill>
                          <a:srgbClr val="2E2E2A"/>
                        </a:solidFill>
                        <a:effectLst/>
                        <a:latin typeface="Arial"/>
                      </a:endParaRPr>
                    </a:p>
                    <a:p>
                      <a:pPr marL="1257300" marR="0" lvl="2" indent="-342900" algn="l">
                        <a:lnSpc>
                          <a:spcPct val="100000"/>
                        </a:lnSpc>
                        <a:spcBef>
                          <a:spcPts val="1200"/>
                        </a:spcBef>
                        <a:spcAft>
                          <a:spcPts val="600"/>
                        </a:spcAft>
                        <a:buClr>
                          <a:srgbClr val="920075"/>
                        </a:buClr>
                        <a:buAutoNum type="arabicPeriod"/>
                      </a:pPr>
                      <a:endParaRPr lang="en-US" sz="1700" b="1" i="0" u="none" strike="noStrike" noProof="0" dirty="0">
                        <a:solidFill>
                          <a:srgbClr val="2E2E2A"/>
                        </a:solidFill>
                        <a:effectLst/>
                        <a:latin typeface="Roboto"/>
                      </a:endParaRPr>
                    </a:p>
                    <a:p>
                      <a:pPr marL="1257300" marR="0" lvl="2" indent="-342900" algn="l">
                        <a:lnSpc>
                          <a:spcPct val="100000"/>
                        </a:lnSpc>
                        <a:spcBef>
                          <a:spcPts val="1200"/>
                        </a:spcBef>
                        <a:spcAft>
                          <a:spcPts val="600"/>
                        </a:spcAft>
                        <a:buClr>
                          <a:srgbClr val="920075"/>
                        </a:buClr>
                        <a:buAutoNum type="arabicPeriod"/>
                      </a:pPr>
                      <a:endParaRPr lang="en-US" sz="1200" b="1" i="0" u="none" strike="noStrike" noProof="0" dirty="0">
                        <a:solidFill>
                          <a:srgbClr val="2E2E2A"/>
                        </a:solidFill>
                        <a:effectLst/>
                        <a:latin typeface="Calibri"/>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41788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41788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41788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41788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41788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41788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41788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41788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41788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41788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Tree>
    <p:extLst>
      <p:ext uri="{BB962C8B-B14F-4D97-AF65-F5344CB8AC3E}">
        <p14:creationId xmlns:p14="http://schemas.microsoft.com/office/powerpoint/2010/main" val="3186916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05A70"/>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8DE24FC-520F-6AD4-D2A6-BEDE3E2377C8}"/>
              </a:ext>
            </a:extLst>
          </p:cNvPr>
          <p:cNvSpPr txBox="1">
            <a:spLocks/>
          </p:cNvSpPr>
          <p:nvPr/>
        </p:nvSpPr>
        <p:spPr>
          <a:xfrm>
            <a:off x="-165177" y="2318509"/>
            <a:ext cx="12176476" cy="18970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rgbClr val="105A70"/>
                </a:solidFill>
                <a:latin typeface="Roboto" panose="02000000000000000000" pitchFamily="2" charset="0"/>
                <a:ea typeface="Roboto" panose="02000000000000000000" pitchFamily="2" charset="0"/>
                <a:cs typeface="+mj-cs"/>
              </a:defRPr>
            </a:lvl1pPr>
          </a:lstStyle>
          <a:p>
            <a:pPr algn="ctr"/>
            <a:r>
              <a:rPr lang="en-US" sz="7200" dirty="0">
                <a:solidFill>
                  <a:schemeClr val="bg1"/>
                </a:solidFill>
                <a:latin typeface="Rajdhani"/>
                <a:ea typeface="Roboto"/>
              </a:rPr>
              <a:t>Questions?</a:t>
            </a:r>
            <a:endParaRPr lang="en-US" sz="7200" dirty="0">
              <a:solidFill>
                <a:schemeClr val="bg1"/>
              </a:solidFill>
              <a:latin typeface="Rajdhani"/>
            </a:endParaRPr>
          </a:p>
        </p:txBody>
      </p:sp>
    </p:spTree>
    <p:extLst>
      <p:ext uri="{BB962C8B-B14F-4D97-AF65-F5344CB8AC3E}">
        <p14:creationId xmlns:p14="http://schemas.microsoft.com/office/powerpoint/2010/main" val="3152256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F281-4FF6-4617-A809-AC9C15ECF18A}"/>
              </a:ext>
            </a:extLst>
          </p:cNvPr>
          <p:cNvSpPr>
            <a:spLocks noGrp="1"/>
          </p:cNvSpPr>
          <p:nvPr>
            <p:ph type="title" idx="4294967295"/>
          </p:nvPr>
        </p:nvSpPr>
        <p:spPr>
          <a:xfrm>
            <a:off x="487012" y="2071470"/>
            <a:ext cx="9795226" cy="1897062"/>
          </a:xfrm>
        </p:spPr>
        <p:txBody>
          <a:bodyPr rtlCol="0">
            <a:noAutofit/>
          </a:bodyPr>
          <a:lstStyle/>
          <a:p>
            <a:r>
              <a:rPr lang="en-US" sz="7200" dirty="0">
                <a:solidFill>
                  <a:srgbClr val="005E6E"/>
                </a:solidFill>
                <a:latin typeface="Rajdhani"/>
                <a:ea typeface="Roboto"/>
              </a:rPr>
              <a:t>Introduction</a:t>
            </a:r>
            <a:endParaRPr lang="en-US" dirty="0"/>
          </a:p>
        </p:txBody>
      </p:sp>
    </p:spTree>
    <p:extLst>
      <p:ext uri="{BB962C8B-B14F-4D97-AF65-F5344CB8AC3E}">
        <p14:creationId xmlns:p14="http://schemas.microsoft.com/office/powerpoint/2010/main" val="1329746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05A70"/>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8DE24FC-520F-6AD4-D2A6-BEDE3E2377C8}"/>
              </a:ext>
            </a:extLst>
          </p:cNvPr>
          <p:cNvSpPr txBox="1">
            <a:spLocks/>
          </p:cNvSpPr>
          <p:nvPr/>
        </p:nvSpPr>
        <p:spPr>
          <a:xfrm>
            <a:off x="1237" y="1749199"/>
            <a:ext cx="12176476" cy="18970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rgbClr val="105A70"/>
                </a:solidFill>
                <a:latin typeface="Roboto" panose="02000000000000000000" pitchFamily="2" charset="0"/>
                <a:ea typeface="Roboto" panose="02000000000000000000" pitchFamily="2" charset="0"/>
                <a:cs typeface="+mj-cs"/>
              </a:defRPr>
            </a:lvl1pPr>
          </a:lstStyle>
          <a:p>
            <a:pPr algn="ctr"/>
            <a:r>
              <a:rPr lang="en-US" sz="7200" dirty="0">
                <a:solidFill>
                  <a:schemeClr val="bg1"/>
                </a:solidFill>
                <a:latin typeface="Rajdhani"/>
                <a:ea typeface="Roboto"/>
              </a:rPr>
              <a:t>What this seminar covers</a:t>
            </a:r>
            <a:endParaRPr lang="en-US" dirty="0"/>
          </a:p>
        </p:txBody>
      </p:sp>
      <p:sp>
        <p:nvSpPr>
          <p:cNvPr id="5" name="Title 1">
            <a:extLst>
              <a:ext uri="{FF2B5EF4-FFF2-40B4-BE49-F238E27FC236}">
                <a16:creationId xmlns:a16="http://schemas.microsoft.com/office/drawing/2014/main" id="{9DD32817-6B34-6FF8-9846-6445C8468E74}"/>
              </a:ext>
            </a:extLst>
          </p:cNvPr>
          <p:cNvSpPr txBox="1">
            <a:spLocks/>
          </p:cNvSpPr>
          <p:nvPr/>
        </p:nvSpPr>
        <p:spPr>
          <a:xfrm>
            <a:off x="1837735" y="3426258"/>
            <a:ext cx="8505265" cy="2906162"/>
          </a:xfrm>
          <a:prstGeom prst="rect">
            <a:avLst/>
          </a:prstGeom>
        </p:spPr>
        <p:txBody>
          <a:bodyPr vert="horz" lIns="91440" tIns="45720" rIns="91440" bIns="45720" rtlCol="0" anchor="t">
            <a:noAutofit/>
          </a:bodyPr>
          <a:lstStyle>
            <a:lvl1pPr algn="l" defTabSz="914377" rtl="0" eaLnBrk="1" latinLnBrk="0" hangingPunct="1">
              <a:lnSpc>
                <a:spcPct val="90000"/>
              </a:lnSpc>
              <a:spcBef>
                <a:spcPct val="0"/>
              </a:spcBef>
              <a:buNone/>
              <a:defRPr sz="3200" kern="1200">
                <a:solidFill>
                  <a:schemeClr val="tx1"/>
                </a:solidFill>
                <a:latin typeface="Roboto" panose="02000000000000000000" pitchFamily="2" charset="0"/>
                <a:ea typeface="Roboto" panose="02000000000000000000" pitchFamily="2" charset="0"/>
                <a:cs typeface="+mj-cs"/>
              </a:defRPr>
            </a:lvl1pPr>
          </a:lstStyle>
          <a:p>
            <a:pPr algn="ctr"/>
            <a:r>
              <a:rPr lang="en-US" sz="4000" dirty="0">
                <a:solidFill>
                  <a:srgbClr val="FBD350"/>
                </a:solidFill>
                <a:latin typeface="Roboto Medium"/>
                <a:ea typeface="Roboto Medium"/>
                <a:cs typeface="Roboto Medium"/>
              </a:rPr>
              <a:t>(Or what we're hoping to cover </a:t>
            </a:r>
            <a:br>
              <a:rPr lang="en-US" sz="4000" dirty="0">
                <a:solidFill>
                  <a:srgbClr val="FBD350"/>
                </a:solidFill>
                <a:latin typeface="Roboto Medium"/>
                <a:ea typeface="Roboto Medium"/>
                <a:cs typeface="Roboto Medium"/>
              </a:rPr>
            </a:br>
            <a:r>
              <a:rPr lang="en-US" sz="4000" dirty="0">
                <a:solidFill>
                  <a:srgbClr val="FBD350"/>
                </a:solidFill>
                <a:latin typeface="Roboto Medium"/>
                <a:ea typeface="Roboto Medium"/>
                <a:cs typeface="Roboto Medium"/>
              </a:rPr>
              <a:t>in this time block)</a:t>
            </a:r>
            <a:endParaRPr lang="en-US">
              <a:cs typeface="Roboto" panose="02000000000000000000" pitchFamily="2" charset="0"/>
            </a:endParaRPr>
          </a:p>
          <a:p>
            <a:pPr algn="ctr"/>
            <a:br>
              <a:rPr lang="en-US" dirty="0"/>
            </a:br>
            <a:endParaRPr lang="en-US"/>
          </a:p>
          <a:p>
            <a:pPr algn="ctr"/>
            <a:r>
              <a:rPr lang="en-US" sz="4000" dirty="0">
                <a:solidFill>
                  <a:srgbClr val="FBD350"/>
                </a:solidFill>
                <a:latin typeface="Roboto Medium"/>
                <a:ea typeface="Roboto Medium"/>
                <a:cs typeface="Roboto Medium"/>
              </a:rPr>
              <a:t> </a:t>
            </a:r>
            <a:br>
              <a:rPr lang="en-US" sz="4000" dirty="0">
                <a:latin typeface="Roboto Medium"/>
                <a:ea typeface="Roboto Medium"/>
                <a:cs typeface="Roboto Medium"/>
              </a:rPr>
            </a:br>
            <a:endParaRPr lang="en-US">
              <a:solidFill>
                <a:srgbClr val="000000"/>
              </a:solidFill>
              <a:latin typeface="Roboto"/>
              <a:ea typeface="Roboto"/>
              <a:cs typeface="Roboto"/>
            </a:endParaRPr>
          </a:p>
        </p:txBody>
      </p:sp>
    </p:spTree>
    <p:extLst>
      <p:ext uri="{BB962C8B-B14F-4D97-AF65-F5344CB8AC3E}">
        <p14:creationId xmlns:p14="http://schemas.microsoft.com/office/powerpoint/2010/main" val="1000502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50784CBF-F71B-11BB-07A7-A24D095704B7}"/>
              </a:ext>
            </a:extLst>
          </p:cNvPr>
          <p:cNvCxnSpPr>
            <a:cxnSpLocks/>
          </p:cNvCxnSpPr>
          <p:nvPr/>
        </p:nvCxnSpPr>
        <p:spPr>
          <a:xfrm flipV="1">
            <a:off x="6096000" y="6397210"/>
            <a:ext cx="0" cy="46079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B4E6071B-5BB7-DD6E-B9D3-4A9332EA6980}"/>
              </a:ext>
            </a:extLst>
          </p:cNvPr>
          <p:cNvSpPr/>
          <p:nvPr/>
        </p:nvSpPr>
        <p:spPr>
          <a:xfrm>
            <a:off x="6023540" y="6368288"/>
            <a:ext cx="144925" cy="144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37D4BAFB-60BE-096A-BFBB-8F244CE8616A}"/>
              </a:ext>
            </a:extLst>
          </p:cNvPr>
          <p:cNvPicPr>
            <a:picLocks noChangeAspect="1"/>
          </p:cNvPicPr>
          <p:nvPr/>
        </p:nvPicPr>
        <p:blipFill>
          <a:blip r:embed="rId3"/>
          <a:srcRect/>
          <a:stretch/>
        </p:blipFill>
        <p:spPr>
          <a:xfrm>
            <a:off x="3954105" y="6304824"/>
            <a:ext cx="1460852" cy="553176"/>
          </a:xfrm>
          <a:prstGeom prst="rect">
            <a:avLst/>
          </a:prstGeom>
        </p:spPr>
      </p:pic>
      <p:sp>
        <p:nvSpPr>
          <p:cNvPr id="29" name="TextBox 28">
            <a:extLst>
              <a:ext uri="{FF2B5EF4-FFF2-40B4-BE49-F238E27FC236}">
                <a16:creationId xmlns:a16="http://schemas.microsoft.com/office/drawing/2014/main" id="{0F545453-724D-EC62-FECF-BB726EC34D18}"/>
              </a:ext>
            </a:extLst>
          </p:cNvPr>
          <p:cNvSpPr txBox="1"/>
          <p:nvPr/>
        </p:nvSpPr>
        <p:spPr>
          <a:xfrm>
            <a:off x="6545237" y="6455158"/>
            <a:ext cx="3037115" cy="276999"/>
          </a:xfrm>
          <a:prstGeom prst="rect">
            <a:avLst/>
          </a:prstGeom>
          <a:noFill/>
        </p:spPr>
        <p:txBody>
          <a:bodyPr wrap="square" rtlCol="0">
            <a:spAutoFit/>
          </a:bodyPr>
          <a:lstStyle/>
          <a:p>
            <a:r>
              <a:rPr lang="en-US" sz="1200" err="1">
                <a:solidFill>
                  <a:schemeClr val="bg1"/>
                </a:solidFill>
                <a:latin typeface="Roboto" panose="02000000000000000000" pitchFamily="2" charset="0"/>
                <a:ea typeface="Roboto" panose="02000000000000000000" pitchFamily="2" charset="0"/>
              </a:rPr>
              <a:t>vita.virginia.gov</a:t>
            </a:r>
            <a:endParaRPr lang="en-US" sz="1200">
              <a:solidFill>
                <a:schemeClr val="bg1"/>
              </a:solidFill>
              <a:latin typeface="Roboto" panose="02000000000000000000" pitchFamily="2" charset="0"/>
              <a:ea typeface="Roboto" panose="02000000000000000000" pitchFamily="2" charset="0"/>
            </a:endParaRPr>
          </a:p>
        </p:txBody>
      </p:sp>
      <p:sp>
        <p:nvSpPr>
          <p:cNvPr id="2" name="Text Placeholder 1">
            <a:extLst>
              <a:ext uri="{FF2B5EF4-FFF2-40B4-BE49-F238E27FC236}">
                <a16:creationId xmlns:a16="http://schemas.microsoft.com/office/drawing/2014/main" id="{C9C4BF3F-551D-6284-C54F-5F2C2B780326}"/>
              </a:ext>
            </a:extLst>
          </p:cNvPr>
          <p:cNvSpPr>
            <a:spLocks noGrp="1"/>
          </p:cNvSpPr>
          <p:nvPr>
            <p:ph type="body" sz="quarter" idx="10"/>
          </p:nvPr>
        </p:nvSpPr>
        <p:spPr/>
        <p:txBody>
          <a:bodyPr vert="horz" lIns="91440" tIns="45720" rIns="91440" bIns="45720" rtlCol="0" anchor="t">
            <a:normAutofit/>
          </a:bodyPr>
          <a:lstStyle/>
          <a:p>
            <a:r>
              <a:rPr lang="en-US">
                <a:latin typeface="Roboto"/>
                <a:ea typeface="Roboto"/>
                <a:cs typeface="Roboto"/>
              </a:rPr>
              <a:t>Agenda</a:t>
            </a:r>
            <a:endParaRPr lang="en-US"/>
          </a:p>
        </p:txBody>
      </p:sp>
      <p:graphicFrame>
        <p:nvGraphicFramePr>
          <p:cNvPr id="6" name="Table 5">
            <a:extLst>
              <a:ext uri="{FF2B5EF4-FFF2-40B4-BE49-F238E27FC236}">
                <a16:creationId xmlns:a16="http://schemas.microsoft.com/office/drawing/2014/main" id="{5995332A-B3DC-EA58-F4B0-715C447AD77A}"/>
              </a:ext>
            </a:extLst>
          </p:cNvPr>
          <p:cNvGraphicFramePr>
            <a:graphicFrameLocks noGrp="1"/>
          </p:cNvGraphicFramePr>
          <p:nvPr>
            <p:extLst>
              <p:ext uri="{D42A27DB-BD31-4B8C-83A1-F6EECF244321}">
                <p14:modId xmlns:p14="http://schemas.microsoft.com/office/powerpoint/2010/main" val="1258712564"/>
              </p:ext>
            </p:extLst>
          </p:nvPr>
        </p:nvGraphicFramePr>
        <p:xfrm>
          <a:off x="768677" y="1376272"/>
          <a:ext cx="4556772" cy="3681775"/>
        </p:xfrm>
        <a:graphic>
          <a:graphicData uri="http://schemas.openxmlformats.org/drawingml/2006/table">
            <a:tbl>
              <a:tblPr firstRow="1" bandRow="1"/>
              <a:tblGrid>
                <a:gridCol w="4556772">
                  <a:extLst>
                    <a:ext uri="{9D8B030D-6E8A-4147-A177-3AD203B41FA5}">
                      <a16:colId xmlns:a16="http://schemas.microsoft.com/office/drawing/2014/main" val="377280143"/>
                    </a:ext>
                  </a:extLst>
                </a:gridCol>
              </a:tblGrid>
              <a:tr h="190912">
                <a:tc>
                  <a:txBody>
                    <a:bodyPr/>
                    <a:lstStyle/>
                    <a:p>
                      <a:endParaRPr lang="en-US" sz="2000" b="1" i="0">
                        <a:solidFill>
                          <a:srgbClr val="005E6E"/>
                        </a:solidFill>
                        <a:latin typeface="Roboto"/>
                        <a:ea typeface="Roboto"/>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3011215">
                <a:tc>
                  <a:txBody>
                    <a:bodyPr/>
                    <a:lstStyle/>
                    <a:p>
                      <a:pPr marL="685800" marR="0" lvl="0" indent="-342900">
                        <a:lnSpc>
                          <a:spcPct val="100000"/>
                        </a:lnSpc>
                        <a:spcBef>
                          <a:spcPts val="600"/>
                        </a:spcBef>
                        <a:spcAft>
                          <a:spcPts val="600"/>
                        </a:spcAft>
                        <a:buFont typeface="Arial"/>
                        <a:buChar char="•"/>
                      </a:pPr>
                      <a:r>
                        <a:rPr lang="en-US" sz="2000" b="1" dirty="0">
                          <a:solidFill>
                            <a:srgbClr val="414042"/>
                          </a:solidFill>
                          <a:effectLst/>
                          <a:latin typeface="Roboto"/>
                          <a:ea typeface="Roboto"/>
                          <a:cs typeface="Times New Roman"/>
                        </a:rPr>
                        <a:t>Introduction</a:t>
                      </a:r>
                    </a:p>
                    <a:p>
                      <a:pPr marL="1143000" marR="0" lvl="1" indent="-342900">
                        <a:lnSpc>
                          <a:spcPct val="100000"/>
                        </a:lnSpc>
                        <a:spcBef>
                          <a:spcPts val="600"/>
                        </a:spcBef>
                        <a:spcAft>
                          <a:spcPts val="600"/>
                        </a:spcAft>
                        <a:buFont typeface="Arial"/>
                        <a:buChar char="•"/>
                      </a:pPr>
                      <a:r>
                        <a:rPr lang="en-US" sz="1600" b="0" i="0" u="none" strike="noStrike" noProof="0" dirty="0">
                          <a:solidFill>
                            <a:srgbClr val="414042"/>
                          </a:solidFill>
                          <a:effectLst/>
                          <a:latin typeface="Roboto"/>
                        </a:rPr>
                        <a:t>What this seminar covers</a:t>
                      </a:r>
                      <a:endParaRPr lang="en-US" sz="1600" b="0">
                        <a:solidFill>
                          <a:srgbClr val="414042"/>
                        </a:solidFill>
                        <a:effectLst/>
                        <a:latin typeface="Roboto"/>
                        <a:ea typeface="Roboto"/>
                        <a:cs typeface="Times New Roman"/>
                      </a:endParaRPr>
                    </a:p>
                    <a:p>
                      <a:pPr marL="1143000" marR="0" lvl="1" indent="-342900">
                        <a:lnSpc>
                          <a:spcPct val="100000"/>
                        </a:lnSpc>
                        <a:spcBef>
                          <a:spcPts val="600"/>
                        </a:spcBef>
                        <a:spcAft>
                          <a:spcPts val="600"/>
                        </a:spcAft>
                        <a:buFont typeface="Arial"/>
                        <a:buChar char="•"/>
                      </a:pPr>
                      <a:r>
                        <a:rPr lang="en-US" sz="1600" b="0" dirty="0">
                          <a:solidFill>
                            <a:srgbClr val="414042"/>
                          </a:solidFill>
                          <a:effectLst/>
                          <a:latin typeface="Roboto"/>
                          <a:ea typeface="Roboto"/>
                          <a:cs typeface="Times New Roman"/>
                        </a:rPr>
                        <a:t>Why this is the most important seminar so far</a:t>
                      </a:r>
                      <a:endParaRPr lang="en-US" dirty="0"/>
                    </a:p>
                    <a:p>
                      <a:pPr marL="685800" marR="0" lvl="0" indent="-342900">
                        <a:lnSpc>
                          <a:spcPct val="100000"/>
                        </a:lnSpc>
                        <a:spcBef>
                          <a:spcPts val="600"/>
                        </a:spcBef>
                        <a:spcAft>
                          <a:spcPts val="600"/>
                        </a:spcAft>
                        <a:buFont typeface="Arial"/>
                        <a:buChar char="•"/>
                      </a:pPr>
                      <a:r>
                        <a:rPr lang="en-US" sz="2000" b="1" dirty="0">
                          <a:solidFill>
                            <a:srgbClr val="414042"/>
                          </a:solidFill>
                          <a:effectLst/>
                          <a:latin typeface="Roboto"/>
                          <a:ea typeface="Roboto"/>
                          <a:cs typeface="Times New Roman"/>
                        </a:rPr>
                        <a:t>What is ADA Title II?</a:t>
                      </a:r>
                      <a:endParaRPr lang="en-US" sz="2000" b="0" dirty="0">
                        <a:solidFill>
                          <a:srgbClr val="414042"/>
                        </a:solidFill>
                        <a:effectLst/>
                        <a:latin typeface="Roboto"/>
                        <a:ea typeface="Roboto"/>
                        <a:cs typeface="Times New Roman"/>
                      </a:endParaRPr>
                    </a:p>
                    <a:p>
                      <a:pPr marL="1143000" marR="0" lvl="1" indent="-342900">
                        <a:lnSpc>
                          <a:spcPct val="100000"/>
                        </a:lnSpc>
                        <a:spcBef>
                          <a:spcPts val="600"/>
                        </a:spcBef>
                        <a:spcAft>
                          <a:spcPts val="600"/>
                        </a:spcAft>
                        <a:buFont typeface="Arial"/>
                        <a:buChar char="•"/>
                      </a:pPr>
                      <a:r>
                        <a:rPr lang="en-US" sz="1600" b="0" dirty="0">
                          <a:solidFill>
                            <a:srgbClr val="414042"/>
                          </a:solidFill>
                          <a:effectLst/>
                          <a:latin typeface="Roboto"/>
                          <a:ea typeface="Roboto"/>
                          <a:cs typeface="Times New Roman"/>
                        </a:rPr>
                        <a:t>What is it?</a:t>
                      </a:r>
                    </a:p>
                    <a:p>
                      <a:pPr marL="1143000" marR="0" lvl="1" indent="-342900">
                        <a:lnSpc>
                          <a:spcPct val="100000"/>
                        </a:lnSpc>
                        <a:spcBef>
                          <a:spcPts val="600"/>
                        </a:spcBef>
                        <a:spcAft>
                          <a:spcPts val="600"/>
                        </a:spcAft>
                        <a:buFont typeface="Arial"/>
                        <a:buChar char="•"/>
                      </a:pPr>
                      <a:r>
                        <a:rPr lang="en-US" sz="1600" b="0" dirty="0">
                          <a:solidFill>
                            <a:srgbClr val="414042"/>
                          </a:solidFill>
                          <a:effectLst/>
                          <a:latin typeface="Roboto"/>
                          <a:ea typeface="Roboto"/>
                          <a:cs typeface="Times New Roman"/>
                        </a:rPr>
                        <a:t>The history</a:t>
                      </a:r>
                      <a:endParaRPr lang="en-US" dirty="0"/>
                    </a:p>
                    <a:p>
                      <a:pPr marL="1143000" marR="0" lvl="1" indent="-342900">
                        <a:lnSpc>
                          <a:spcPct val="100000"/>
                        </a:lnSpc>
                        <a:spcBef>
                          <a:spcPts val="600"/>
                        </a:spcBef>
                        <a:spcAft>
                          <a:spcPts val="600"/>
                        </a:spcAft>
                        <a:buFont typeface="Arial"/>
                        <a:buChar char="•"/>
                      </a:pPr>
                      <a:r>
                        <a:rPr lang="en-US" sz="1600" b="0" dirty="0">
                          <a:solidFill>
                            <a:srgbClr val="414042"/>
                          </a:solidFill>
                          <a:effectLst/>
                          <a:latin typeface="Roboto"/>
                          <a:ea typeface="Roboto"/>
                          <a:cs typeface="Times New Roman"/>
                        </a:rPr>
                        <a:t>What it covers</a:t>
                      </a: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147524">
                <a:tc>
                  <a:txBody>
                    <a:bodyPr/>
                    <a:lstStyle/>
                    <a:p>
                      <a:pPr marL="0" marR="0" lvl="0" indent="0">
                        <a:lnSpc>
                          <a:spcPct val="100000"/>
                        </a:lnSpc>
                        <a:spcBef>
                          <a:spcPts val="600"/>
                        </a:spcBef>
                        <a:spcAft>
                          <a:spcPts val="600"/>
                        </a:spcAft>
                        <a:buNone/>
                      </a:pPr>
                      <a:endParaRPr lang="en-US" sz="1800" dirty="0">
                        <a:solidFill>
                          <a:srgbClr val="414042"/>
                        </a:solidFill>
                        <a:effectLst/>
                        <a:latin typeface="Roboto"/>
                        <a:ea typeface="Roboto"/>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bl>
          </a:graphicData>
        </a:graphic>
      </p:graphicFrame>
      <p:sp>
        <p:nvSpPr>
          <p:cNvPr id="3" name="TextBox 2">
            <a:extLst>
              <a:ext uri="{FF2B5EF4-FFF2-40B4-BE49-F238E27FC236}">
                <a16:creationId xmlns:a16="http://schemas.microsoft.com/office/drawing/2014/main" id="{F0A4104E-DB37-E71B-4561-1FE4C8E621B6}"/>
              </a:ext>
            </a:extLst>
          </p:cNvPr>
          <p:cNvSpPr txBox="1"/>
          <p:nvPr/>
        </p:nvSpPr>
        <p:spPr>
          <a:xfrm>
            <a:off x="5238148" y="1641231"/>
            <a:ext cx="5862916" cy="34265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685800" indent="-342900">
              <a:lnSpc>
                <a:spcPct val="150000"/>
              </a:lnSpc>
              <a:buFont typeface="Arial,Sans-Serif"/>
              <a:buChar char="•"/>
            </a:pPr>
            <a:r>
              <a:rPr lang="en-US" sz="2000" b="1" dirty="0">
                <a:solidFill>
                  <a:srgbClr val="414042"/>
                </a:solidFill>
                <a:latin typeface="Roboto"/>
                <a:cs typeface="Arial"/>
              </a:rPr>
              <a:t>The Update</a:t>
            </a:r>
            <a:endParaRPr lang="en-US" sz="2000" b="1" dirty="0">
              <a:solidFill>
                <a:srgbClr val="414042"/>
              </a:solidFill>
              <a:latin typeface="Roboto"/>
              <a:ea typeface="Roboto"/>
              <a:cs typeface="Arial"/>
            </a:endParaRPr>
          </a:p>
          <a:p>
            <a:pPr marL="1143000" lvl="1" indent="-342900">
              <a:spcBef>
                <a:spcPts val="600"/>
              </a:spcBef>
              <a:spcAft>
                <a:spcPts val="600"/>
              </a:spcAft>
              <a:buFont typeface="Arial,Sans-Serif"/>
              <a:buChar char="•"/>
            </a:pPr>
            <a:r>
              <a:rPr lang="en-US" sz="1600" dirty="0">
                <a:solidFill>
                  <a:srgbClr val="414042"/>
                </a:solidFill>
                <a:latin typeface="Roboto"/>
                <a:ea typeface="Roboto"/>
                <a:cs typeface="Roboto"/>
              </a:rPr>
              <a:t>What does the update cover?</a:t>
            </a:r>
            <a:endParaRPr lang="en-US" sz="1600" dirty="0">
              <a:solidFill>
                <a:srgbClr val="414042"/>
              </a:solidFill>
              <a:latin typeface="Roboto"/>
              <a:cs typeface="Roboto"/>
            </a:endParaRPr>
          </a:p>
          <a:p>
            <a:pPr marL="1143000" lvl="1" indent="-342900">
              <a:spcBef>
                <a:spcPts val="600"/>
              </a:spcBef>
              <a:spcAft>
                <a:spcPts val="600"/>
              </a:spcAft>
              <a:buFont typeface="Arial,Sans-Serif"/>
              <a:buChar char="•"/>
            </a:pPr>
            <a:r>
              <a:rPr lang="en-US" sz="1600" dirty="0">
                <a:solidFill>
                  <a:srgbClr val="414042"/>
                </a:solidFill>
                <a:latin typeface="Roboto"/>
                <a:ea typeface="Roboto"/>
                <a:cs typeface="Roboto"/>
              </a:rPr>
              <a:t>How long do I have to comply?</a:t>
            </a:r>
          </a:p>
          <a:p>
            <a:pPr marL="1143000" lvl="1" indent="-342900">
              <a:spcBef>
                <a:spcPts val="600"/>
              </a:spcBef>
              <a:spcAft>
                <a:spcPts val="600"/>
              </a:spcAft>
              <a:buFont typeface="Arial,Sans-Serif"/>
              <a:buChar char="•"/>
            </a:pPr>
            <a:r>
              <a:rPr lang="en-US" sz="1600" dirty="0">
                <a:solidFill>
                  <a:srgbClr val="414042"/>
                </a:solidFill>
                <a:latin typeface="Roboto"/>
                <a:ea typeface="Roboto"/>
                <a:cs typeface="Roboto"/>
              </a:rPr>
              <a:t>Do I really need to comply?</a:t>
            </a:r>
            <a:endParaRPr lang="en-US" sz="1600" dirty="0">
              <a:solidFill>
                <a:srgbClr val="000000"/>
              </a:solidFill>
              <a:latin typeface="Roboto"/>
              <a:ea typeface="Roboto"/>
              <a:cs typeface="Roboto"/>
            </a:endParaRPr>
          </a:p>
          <a:p>
            <a:pPr marL="685800" indent="-342900">
              <a:lnSpc>
                <a:spcPct val="150000"/>
              </a:lnSpc>
              <a:buFont typeface="Arial,Sans-Serif"/>
              <a:buChar char="•"/>
            </a:pPr>
            <a:r>
              <a:rPr lang="en-US" sz="2000" b="1" dirty="0">
                <a:solidFill>
                  <a:srgbClr val="414042"/>
                </a:solidFill>
                <a:latin typeface="Roboto"/>
                <a:cs typeface="Arial"/>
              </a:rPr>
              <a:t>Exceptions</a:t>
            </a:r>
            <a:endParaRPr lang="en-US" sz="2000" dirty="0">
              <a:solidFill>
                <a:srgbClr val="000000"/>
              </a:solidFill>
              <a:cs typeface="Calibri" panose="020F0502020204030204"/>
            </a:endParaRPr>
          </a:p>
          <a:p>
            <a:pPr marL="1143000" lvl="1" indent="-342900">
              <a:spcBef>
                <a:spcPts val="600"/>
              </a:spcBef>
              <a:spcAft>
                <a:spcPts val="600"/>
              </a:spcAft>
              <a:buFont typeface="Arial,Sans-Serif"/>
              <a:buChar char="•"/>
            </a:pPr>
            <a:r>
              <a:rPr lang="en-US" sz="1600" dirty="0">
                <a:solidFill>
                  <a:srgbClr val="414042"/>
                </a:solidFill>
                <a:latin typeface="Roboto"/>
                <a:ea typeface="Roboto"/>
                <a:cs typeface="Roboto"/>
              </a:rPr>
              <a:t>Am I excepted?</a:t>
            </a:r>
          </a:p>
          <a:p>
            <a:pPr marL="1143000" lvl="1" indent="-342900">
              <a:spcBef>
                <a:spcPts val="600"/>
              </a:spcBef>
              <a:spcAft>
                <a:spcPts val="600"/>
              </a:spcAft>
              <a:buFont typeface="Arial,Sans-Serif"/>
              <a:buChar char="•"/>
            </a:pPr>
            <a:r>
              <a:rPr lang="en-US" sz="1600" dirty="0">
                <a:solidFill>
                  <a:srgbClr val="414042"/>
                </a:solidFill>
                <a:latin typeface="Roboto"/>
                <a:ea typeface="Roboto"/>
                <a:cs typeface="Roboto"/>
              </a:rPr>
              <a:t>What if I'm unsure?</a:t>
            </a:r>
            <a:endParaRPr lang="en-US" sz="1600" dirty="0">
              <a:solidFill>
                <a:srgbClr val="414042"/>
              </a:solidFill>
              <a:latin typeface="Roboto"/>
              <a:cs typeface="Roboto"/>
            </a:endParaRPr>
          </a:p>
          <a:p>
            <a:pPr marL="685800" indent="-342900">
              <a:lnSpc>
                <a:spcPct val="150000"/>
              </a:lnSpc>
              <a:buFont typeface="Arial,Sans-Serif"/>
              <a:buChar char="•"/>
            </a:pPr>
            <a:r>
              <a:rPr lang="en-US" sz="2000" b="1" dirty="0">
                <a:solidFill>
                  <a:srgbClr val="414042"/>
                </a:solidFill>
                <a:latin typeface="Roboto"/>
                <a:cs typeface="Arial"/>
              </a:rPr>
              <a:t>Q&amp;A</a:t>
            </a:r>
            <a:r>
              <a:rPr lang="en-US" sz="2000" dirty="0">
                <a:solidFill>
                  <a:srgbClr val="000000"/>
                </a:solidFill>
                <a:latin typeface="Roboto"/>
                <a:cs typeface="Arial"/>
              </a:rPr>
              <a:t>​</a:t>
            </a:r>
            <a:endParaRPr lang="en-US" sz="2000" b="1">
              <a:solidFill>
                <a:srgbClr val="414042"/>
              </a:solidFill>
              <a:latin typeface="Roboto"/>
              <a:ea typeface="Roboto"/>
              <a:cs typeface="Arial"/>
            </a:endParaRPr>
          </a:p>
        </p:txBody>
      </p:sp>
    </p:spTree>
    <p:extLst>
      <p:ext uri="{BB962C8B-B14F-4D97-AF65-F5344CB8AC3E}">
        <p14:creationId xmlns:p14="http://schemas.microsoft.com/office/powerpoint/2010/main" val="3846033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1858B-8C38-E865-2130-2CBB7791C6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6301F4-DAB8-0996-0CA9-FC66815277BC}"/>
              </a:ext>
            </a:extLst>
          </p:cNvPr>
          <p:cNvSpPr>
            <a:spLocks noGrp="1"/>
          </p:cNvSpPr>
          <p:nvPr>
            <p:ph type="title" idx="4294967295"/>
          </p:nvPr>
        </p:nvSpPr>
        <p:spPr>
          <a:xfrm>
            <a:off x="485775" y="2572884"/>
            <a:ext cx="9794875" cy="1897062"/>
          </a:xfrm>
        </p:spPr>
        <p:txBody>
          <a:bodyPr rtlCol="0">
            <a:noAutofit/>
          </a:bodyPr>
          <a:lstStyle/>
          <a:p>
            <a:r>
              <a:rPr lang="en-US" sz="7200" dirty="0">
                <a:solidFill>
                  <a:srgbClr val="005E6E"/>
                </a:solidFill>
                <a:latin typeface="Rajdhani"/>
                <a:ea typeface="Roboto"/>
              </a:rPr>
              <a:t>What is </a:t>
            </a:r>
            <a:br>
              <a:rPr lang="en-US" sz="7200" dirty="0">
                <a:solidFill>
                  <a:srgbClr val="005E6E"/>
                </a:solidFill>
                <a:latin typeface="Rajdhani"/>
                <a:ea typeface="Roboto"/>
              </a:rPr>
            </a:br>
            <a:r>
              <a:rPr lang="en-US" sz="7200" dirty="0">
                <a:solidFill>
                  <a:srgbClr val="005E6E"/>
                </a:solidFill>
                <a:latin typeface="Rajdhani"/>
                <a:ea typeface="Roboto"/>
              </a:rPr>
              <a:t>Section 508?</a:t>
            </a:r>
            <a:endParaRPr lang="en-US" dirty="0"/>
          </a:p>
        </p:txBody>
      </p:sp>
      <p:sp>
        <p:nvSpPr>
          <p:cNvPr id="4" name="Title 1">
            <a:extLst>
              <a:ext uri="{FF2B5EF4-FFF2-40B4-BE49-F238E27FC236}">
                <a16:creationId xmlns:a16="http://schemas.microsoft.com/office/drawing/2014/main" id="{636C8AC3-38C5-6443-9254-29A4B2E5B17C}"/>
              </a:ext>
            </a:extLst>
          </p:cNvPr>
          <p:cNvSpPr txBox="1">
            <a:spLocks/>
          </p:cNvSpPr>
          <p:nvPr/>
        </p:nvSpPr>
        <p:spPr>
          <a:xfrm>
            <a:off x="594587" y="1474456"/>
            <a:ext cx="6714565" cy="658262"/>
          </a:xfrm>
          <a:prstGeom prst="rect">
            <a:avLst/>
          </a:prstGeom>
        </p:spPr>
        <p:txBody>
          <a:bodyPr vert="horz" lIns="91440" tIns="45720" rIns="91440" bIns="45720" rtlCol="0" anchor="t">
            <a:noAutofit/>
          </a:bodyPr>
          <a:lstStyle>
            <a:lvl1pPr algn="l" defTabSz="914377" rtl="0" eaLnBrk="1" latinLnBrk="0" hangingPunct="1">
              <a:lnSpc>
                <a:spcPct val="90000"/>
              </a:lnSpc>
              <a:spcBef>
                <a:spcPct val="0"/>
              </a:spcBef>
              <a:buNone/>
              <a:defRPr sz="3200" kern="1200">
                <a:solidFill>
                  <a:schemeClr val="tx1"/>
                </a:solidFill>
                <a:latin typeface="Roboto" panose="02000000000000000000" pitchFamily="2" charset="0"/>
                <a:ea typeface="Roboto" panose="02000000000000000000" pitchFamily="2" charset="0"/>
                <a:cs typeface="+mj-cs"/>
              </a:defRPr>
            </a:lvl1pPr>
          </a:lstStyle>
          <a:p>
            <a:r>
              <a:rPr lang="en-US" sz="4000">
                <a:solidFill>
                  <a:srgbClr val="920075"/>
                </a:solidFill>
                <a:latin typeface="Roboto Medium"/>
                <a:ea typeface="Roboto Medium"/>
                <a:cs typeface="Roboto Medium"/>
              </a:rPr>
              <a:t>So let's get started...</a:t>
            </a:r>
            <a:endParaRPr lang="en-US"/>
          </a:p>
        </p:txBody>
      </p:sp>
    </p:spTree>
    <p:extLst>
      <p:ext uri="{BB962C8B-B14F-4D97-AF65-F5344CB8AC3E}">
        <p14:creationId xmlns:p14="http://schemas.microsoft.com/office/powerpoint/2010/main" val="3413823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1412478089"/>
              </p:ext>
            </p:extLst>
          </p:nvPr>
        </p:nvGraphicFramePr>
        <p:xfrm>
          <a:off x="645762" y="1110711"/>
          <a:ext cx="10893777" cy="8983570"/>
        </p:xfrm>
        <a:graphic>
          <a:graphicData uri="http://schemas.openxmlformats.org/drawingml/2006/table">
            <a:tbl>
              <a:tblPr firstRow="1" bandRow="1"/>
              <a:tblGrid>
                <a:gridCol w="10893777">
                  <a:extLst>
                    <a:ext uri="{9D8B030D-6E8A-4147-A177-3AD203B41FA5}">
                      <a16:colId xmlns:a16="http://schemas.microsoft.com/office/drawing/2014/main" val="377280143"/>
                    </a:ext>
                  </a:extLst>
                </a:gridCol>
              </a:tblGrid>
              <a:tr h="374981">
                <a:tc>
                  <a:txBody>
                    <a:bodyPr/>
                    <a:lstStyle/>
                    <a:p>
                      <a:endParaRPr lang="en-US" sz="2000"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3866190">
                <a:tc>
                  <a:txBody>
                    <a:bodyPr/>
                    <a:lstStyle/>
                    <a:p>
                      <a:pPr marL="285750" marR="0" lvl="0" indent="-285750" algn="l">
                        <a:lnSpc>
                          <a:spcPct val="100000"/>
                        </a:lnSpc>
                        <a:spcBef>
                          <a:spcPts val="1200"/>
                        </a:spcBef>
                        <a:spcAft>
                          <a:spcPts val="600"/>
                        </a:spcAft>
                        <a:buClr>
                          <a:srgbClr val="920075"/>
                        </a:buClr>
                        <a:buFont typeface="Arial"/>
                        <a:buChar char="•"/>
                      </a:pPr>
                      <a:r>
                        <a:rPr lang="en-US" sz="2000" b="1" dirty="0">
                          <a:solidFill>
                            <a:srgbClr val="414042"/>
                          </a:solidFill>
                          <a:effectLst/>
                          <a:latin typeface="Roboto"/>
                          <a:ea typeface="Roboto"/>
                          <a:cs typeface="Times New Roman"/>
                        </a:rPr>
                        <a:t>The Rehabilitation act of 1973 </a:t>
                      </a:r>
                      <a:r>
                        <a:rPr lang="en-US" sz="2000" b="0" dirty="0">
                          <a:solidFill>
                            <a:srgbClr val="414042"/>
                          </a:solidFill>
                          <a:effectLst/>
                          <a:latin typeface="Roboto"/>
                          <a:ea typeface="Roboto"/>
                          <a:cs typeface="Times New Roman"/>
                        </a:rPr>
                        <a:t>was enacted </a:t>
                      </a:r>
                      <a:r>
                        <a:rPr lang="en-US" sz="2000" b="1" dirty="0">
                          <a:solidFill>
                            <a:srgbClr val="414042"/>
                          </a:solidFill>
                          <a:effectLst/>
                          <a:latin typeface="Roboto"/>
                          <a:ea typeface="Roboto"/>
                          <a:cs typeface="Times New Roman"/>
                        </a:rPr>
                        <a:t>September 26, 1973</a:t>
                      </a:r>
                      <a:r>
                        <a:rPr lang="en-US" sz="2000" b="0" dirty="0">
                          <a:solidFill>
                            <a:srgbClr val="414042"/>
                          </a:solidFill>
                          <a:effectLst/>
                          <a:latin typeface="Roboto"/>
                          <a:ea typeface="Roboto"/>
                          <a:cs typeface="Times New Roman"/>
                        </a:rPr>
                        <a:t>.</a:t>
                      </a:r>
                    </a:p>
                    <a:p>
                      <a:pPr marL="285750" marR="0" lvl="0" indent="-285750" algn="l">
                        <a:lnSpc>
                          <a:spcPct val="100000"/>
                        </a:lnSpc>
                        <a:spcBef>
                          <a:spcPts val="1200"/>
                        </a:spcBef>
                        <a:spcAft>
                          <a:spcPts val="600"/>
                        </a:spcAft>
                        <a:buClr>
                          <a:srgbClr val="920075"/>
                        </a:buClr>
                        <a:buFont typeface="Arial"/>
                        <a:buChar char="•"/>
                      </a:pPr>
                      <a:r>
                        <a:rPr lang="en-US" sz="2000" b="0" dirty="0">
                          <a:solidFill>
                            <a:srgbClr val="414042"/>
                          </a:solidFill>
                          <a:effectLst/>
                          <a:latin typeface="Roboto"/>
                          <a:ea typeface="Roboto"/>
                          <a:cs typeface="Times New Roman"/>
                        </a:rPr>
                        <a:t>It grants affirmative action in employment by the federal government and its contractors, and it prohibits discrimination based on disability.</a:t>
                      </a:r>
                    </a:p>
                    <a:p>
                      <a:pPr marL="285750" marR="0" lvl="0" indent="-285750" algn="l">
                        <a:lnSpc>
                          <a:spcPct val="100000"/>
                        </a:lnSpc>
                        <a:spcBef>
                          <a:spcPts val="1200"/>
                        </a:spcBef>
                        <a:spcAft>
                          <a:spcPts val="600"/>
                        </a:spcAft>
                        <a:buClr>
                          <a:srgbClr val="920075"/>
                        </a:buClr>
                        <a:buFont typeface="Arial"/>
                        <a:buChar char="•"/>
                      </a:pPr>
                      <a:r>
                        <a:rPr lang="en-US" sz="2000" b="0" dirty="0">
                          <a:solidFill>
                            <a:srgbClr val="414042"/>
                          </a:solidFill>
                          <a:effectLst/>
                          <a:latin typeface="Roboto"/>
                          <a:ea typeface="Roboto"/>
                          <a:cs typeface="Times New Roman"/>
                        </a:rPr>
                        <a:t>It covers programs conducted by federal agencies, programs receiving federal funding, federal employment, and employment practices of federal contractors.</a:t>
                      </a:r>
                    </a:p>
                    <a:p>
                      <a:pPr marL="285750" marR="0" lvl="0" indent="-285750" algn="l">
                        <a:lnSpc>
                          <a:spcPct val="100000"/>
                        </a:lnSpc>
                        <a:spcBef>
                          <a:spcPts val="1200"/>
                        </a:spcBef>
                        <a:spcAft>
                          <a:spcPts val="600"/>
                        </a:spcAft>
                        <a:buClr>
                          <a:srgbClr val="920075"/>
                        </a:buClr>
                        <a:buFont typeface="Arial"/>
                        <a:buChar char="•"/>
                      </a:pPr>
                      <a:r>
                        <a:rPr lang="en-US" sz="2000" b="0" dirty="0">
                          <a:solidFill>
                            <a:srgbClr val="414042"/>
                          </a:solidFill>
                          <a:effectLst/>
                          <a:latin typeface="Roboto"/>
                          <a:ea typeface="Roboto"/>
                          <a:cs typeface="Times New Roman"/>
                        </a:rPr>
                        <a:t>It follows the same standards for determining what constitutes employment discrimination of people with disabilities as those used in </a:t>
                      </a:r>
                      <a:r>
                        <a:rPr lang="en-US" sz="2000" b="1" dirty="0">
                          <a:solidFill>
                            <a:srgbClr val="414042"/>
                          </a:solidFill>
                          <a:effectLst/>
                          <a:latin typeface="Roboto"/>
                          <a:ea typeface="Roboto"/>
                          <a:cs typeface="Times New Roman"/>
                        </a:rPr>
                        <a:t>Title I of the American with Disabilities' Act (ADA).</a:t>
                      </a:r>
                    </a:p>
                    <a:p>
                      <a:pPr marL="285750" marR="0" lvl="0" indent="-285750" algn="l">
                        <a:lnSpc>
                          <a:spcPct val="100000"/>
                        </a:lnSpc>
                        <a:spcBef>
                          <a:spcPts val="1200"/>
                        </a:spcBef>
                        <a:spcAft>
                          <a:spcPts val="600"/>
                        </a:spcAft>
                        <a:buClr>
                          <a:srgbClr val="920075"/>
                        </a:buClr>
                        <a:buFont typeface="Arial"/>
                        <a:buChar char="•"/>
                      </a:pPr>
                      <a:r>
                        <a:rPr lang="en-US" sz="2000" b="0" dirty="0">
                          <a:solidFill>
                            <a:srgbClr val="414042"/>
                          </a:solidFill>
                          <a:effectLst/>
                          <a:latin typeface="Roboto"/>
                          <a:ea typeface="Roboto"/>
                          <a:cs typeface="Times New Roman"/>
                        </a:rPr>
                        <a:t>Notable sections include </a:t>
                      </a:r>
                      <a:r>
                        <a:rPr lang="en-US" sz="2000" b="1" dirty="0">
                          <a:solidFill>
                            <a:srgbClr val="414042"/>
                          </a:solidFill>
                          <a:effectLst/>
                          <a:latin typeface="Roboto"/>
                          <a:ea typeface="Roboto"/>
                          <a:cs typeface="Times New Roman"/>
                        </a:rPr>
                        <a:t>Section 501, 503, 504, 505, </a:t>
                      </a:r>
                      <a:r>
                        <a:rPr lang="en-US" sz="2000" b="0" dirty="0">
                          <a:solidFill>
                            <a:srgbClr val="414042"/>
                          </a:solidFill>
                          <a:effectLst/>
                          <a:latin typeface="Roboto"/>
                          <a:ea typeface="Roboto"/>
                          <a:cs typeface="Times New Roman"/>
                        </a:rPr>
                        <a:t>and </a:t>
                      </a:r>
                      <a:r>
                        <a:rPr lang="en-US" sz="2000" b="1" dirty="0">
                          <a:solidFill>
                            <a:srgbClr val="414042"/>
                          </a:solidFill>
                          <a:effectLst/>
                          <a:latin typeface="Roboto"/>
                          <a:ea typeface="Roboto"/>
                          <a:cs typeface="Times New Roman"/>
                        </a:rPr>
                        <a:t>508</a:t>
                      </a:r>
                    </a:p>
                    <a:p>
                      <a:pPr marL="0" marR="0" lvl="0" indent="0" algn="l">
                        <a:lnSpc>
                          <a:spcPct val="100000"/>
                        </a:lnSpc>
                        <a:spcBef>
                          <a:spcPts val="1200"/>
                        </a:spcBef>
                        <a:spcAft>
                          <a:spcPts val="600"/>
                        </a:spcAft>
                        <a:buClr>
                          <a:srgbClr val="920075"/>
                        </a:buClr>
                        <a:buNone/>
                      </a:pPr>
                      <a:endParaRPr lang="en-US" sz="2000" b="0" dirty="0">
                        <a:solidFill>
                          <a:srgbClr val="414042"/>
                        </a:solidFill>
                        <a:effectLst/>
                        <a:latin typeface="Roboto"/>
                        <a:ea typeface="Roboto"/>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43963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43963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43963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43963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43963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43963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43963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43963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43963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43963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a:xfrm>
            <a:off x="647964" y="370335"/>
            <a:ext cx="8264551" cy="424609"/>
          </a:xfrm>
        </p:spPr>
        <p:txBody>
          <a:bodyPr vert="horz" lIns="91440" tIns="45720" rIns="91440" bIns="45720" rtlCol="0" anchor="t">
            <a:normAutofit fontScale="85000" lnSpcReduction="10000"/>
          </a:bodyPr>
          <a:lstStyle/>
          <a:p>
            <a:r>
              <a:rPr lang="en-US" sz="2600" dirty="0">
                <a:latin typeface="Roboto"/>
                <a:ea typeface="Roboto"/>
                <a:cs typeface="Roboto"/>
              </a:rPr>
              <a:t>Before we go further...Let's talk about the Rehabilitation Act</a:t>
            </a:r>
            <a:endParaRPr lang="en-US" dirty="0"/>
          </a:p>
          <a:p>
            <a:endParaRPr lang="en-US">
              <a:cs typeface="Roboto"/>
            </a:endParaRPr>
          </a:p>
        </p:txBody>
      </p:sp>
    </p:spTree>
    <p:extLst>
      <p:ext uri="{BB962C8B-B14F-4D97-AF65-F5344CB8AC3E}">
        <p14:creationId xmlns:p14="http://schemas.microsoft.com/office/powerpoint/2010/main" val="957059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dirty="0">
                <a:latin typeface="Roboto"/>
                <a:ea typeface="Roboto"/>
                <a:cs typeface="Roboto"/>
              </a:rPr>
              <a:t>What is it?</a:t>
            </a:r>
            <a:endParaRPr lang="en-US" sz="2600" dirty="0">
              <a:cs typeface="Roboto"/>
            </a:endParaRPr>
          </a:p>
        </p:txBody>
      </p:sp>
      <p:graphicFrame>
        <p:nvGraphicFramePr>
          <p:cNvPr id="22" name="Table 21">
            <a:extLst>
              <a:ext uri="{FF2B5EF4-FFF2-40B4-BE49-F238E27FC236}">
                <a16:creationId xmlns:a16="http://schemas.microsoft.com/office/drawing/2014/main" id="{8A9ECD86-7AC6-1DA1-E672-F990E3B59F49}"/>
              </a:ext>
            </a:extLst>
          </p:cNvPr>
          <p:cNvGraphicFramePr>
            <a:graphicFrameLocks noGrp="1"/>
          </p:cNvGraphicFramePr>
          <p:nvPr>
            <p:extLst>
              <p:ext uri="{D42A27DB-BD31-4B8C-83A1-F6EECF244321}">
                <p14:modId xmlns:p14="http://schemas.microsoft.com/office/powerpoint/2010/main" val="2169392481"/>
              </p:ext>
            </p:extLst>
          </p:nvPr>
        </p:nvGraphicFramePr>
        <p:xfrm>
          <a:off x="623446" y="1280403"/>
          <a:ext cx="10893777" cy="6928848"/>
        </p:xfrm>
        <a:graphic>
          <a:graphicData uri="http://schemas.openxmlformats.org/drawingml/2006/table">
            <a:tbl>
              <a:tblPr firstRow="1" bandRow="1"/>
              <a:tblGrid>
                <a:gridCol w="10893777">
                  <a:extLst>
                    <a:ext uri="{9D8B030D-6E8A-4147-A177-3AD203B41FA5}">
                      <a16:colId xmlns:a16="http://schemas.microsoft.com/office/drawing/2014/main" val="377280143"/>
                    </a:ext>
                  </a:extLst>
                </a:gridCol>
              </a:tblGrid>
              <a:tr h="344684">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2852558">
                <a:tc>
                  <a:txBody>
                    <a:bodyPr/>
                    <a:lstStyle/>
                    <a:p>
                      <a:pPr marL="0" marR="0" indent="0">
                        <a:lnSpc>
                          <a:spcPct val="100000"/>
                        </a:lnSpc>
                        <a:spcBef>
                          <a:spcPts val="1200"/>
                        </a:spcBef>
                        <a:spcAft>
                          <a:spcPts val="600"/>
                        </a:spcAft>
                        <a:buClr>
                          <a:srgbClr val="920075"/>
                        </a:buClr>
                        <a:buNone/>
                      </a:pPr>
                      <a:r>
                        <a:rPr lang="en-US" sz="3200" b="1" dirty="0">
                          <a:solidFill>
                            <a:srgbClr val="414042"/>
                          </a:solidFill>
                          <a:effectLst/>
                          <a:latin typeface="Roboto"/>
                          <a:ea typeface="Roboto"/>
                        </a:rPr>
                        <a:t>Section 508 of the Rehabilitation Act requires the US Federal Government to take accessibility into account when procuring IT, such as hardware, software, websites, and the like. It applies to US federal government entities only, but to sell to the federal government, third-party entities have to offer accessible products and services.</a:t>
                      </a: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404112">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404112">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404112">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404112">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404112">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404112">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404112">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404112">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404112">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Tree>
    <p:extLst>
      <p:ext uri="{BB962C8B-B14F-4D97-AF65-F5344CB8AC3E}">
        <p14:creationId xmlns:p14="http://schemas.microsoft.com/office/powerpoint/2010/main" val="2225996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2666657760"/>
              </p:ext>
            </p:extLst>
          </p:nvPr>
        </p:nvGraphicFramePr>
        <p:xfrm>
          <a:off x="683378" y="675904"/>
          <a:ext cx="10893777" cy="11201400"/>
        </p:xfrm>
        <a:graphic>
          <a:graphicData uri="http://schemas.openxmlformats.org/drawingml/2006/table">
            <a:tbl>
              <a:tblPr firstRow="1" bandRow="1"/>
              <a:tblGrid>
                <a:gridCol w="10893777">
                  <a:extLst>
                    <a:ext uri="{9D8B030D-6E8A-4147-A177-3AD203B41FA5}">
                      <a16:colId xmlns:a16="http://schemas.microsoft.com/office/drawing/2014/main" val="377280143"/>
                    </a:ext>
                  </a:extLst>
                </a:gridCol>
              </a:tblGrid>
              <a:tr h="182341">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3667760">
                <a:tc>
                  <a:txBody>
                    <a:bodyPr/>
                    <a:lstStyle/>
                    <a:p>
                      <a:pPr marL="285750" marR="0" lvl="0" indent="-285750" algn="l">
                        <a:lnSpc>
                          <a:spcPct val="100000"/>
                        </a:lnSpc>
                        <a:spcBef>
                          <a:spcPts val="1200"/>
                        </a:spcBef>
                        <a:spcAft>
                          <a:spcPts val="600"/>
                        </a:spcAft>
                        <a:buClr>
                          <a:srgbClr val="920075"/>
                        </a:buClr>
                        <a:buFont typeface="Arial"/>
                        <a:buChar char="•"/>
                      </a:pPr>
                      <a:r>
                        <a:rPr lang="en-US" sz="2400" b="0" dirty="0">
                          <a:solidFill>
                            <a:srgbClr val="414042"/>
                          </a:solidFill>
                          <a:effectLst/>
                          <a:latin typeface="Roboto"/>
                          <a:ea typeface="Roboto"/>
                          <a:cs typeface="Times New Roman"/>
                        </a:rPr>
                        <a:t>Section 508 covers:</a:t>
                      </a:r>
                    </a:p>
                    <a:p>
                      <a:pPr marL="742950" marR="0" lvl="1" indent="-285750" algn="l">
                        <a:lnSpc>
                          <a:spcPct val="100000"/>
                        </a:lnSpc>
                        <a:spcBef>
                          <a:spcPts val="1200"/>
                        </a:spcBef>
                        <a:spcAft>
                          <a:spcPts val="600"/>
                        </a:spcAft>
                        <a:buClr>
                          <a:srgbClr val="920075"/>
                        </a:buClr>
                        <a:buFont typeface="Arial"/>
                        <a:buChar char="•"/>
                      </a:pPr>
                      <a:r>
                        <a:rPr lang="en-US" sz="2400" b="1" dirty="0">
                          <a:solidFill>
                            <a:srgbClr val="414042"/>
                          </a:solidFill>
                          <a:effectLst/>
                          <a:latin typeface="Roboto"/>
                          <a:ea typeface="Roboto"/>
                          <a:cs typeface="Times New Roman"/>
                        </a:rPr>
                        <a:t>Accessibility in the development, procurement, maintenance, or use of electronic information technology AND electronic and information technology standards as well as their incorporation</a:t>
                      </a:r>
                      <a:endParaRPr lang="en-US" sz="2400" b="0" dirty="0">
                        <a:solidFill>
                          <a:srgbClr val="414042"/>
                        </a:solidFill>
                        <a:effectLst/>
                        <a:latin typeface="Roboto"/>
                        <a:ea typeface="Roboto"/>
                        <a:cs typeface="Times New Roman"/>
                      </a:endParaRPr>
                    </a:p>
                    <a:p>
                      <a:pPr marL="1200150" marR="0" lvl="2" indent="-285750" algn="l">
                        <a:lnSpc>
                          <a:spcPct val="100000"/>
                        </a:lnSpc>
                        <a:spcBef>
                          <a:spcPts val="1200"/>
                        </a:spcBef>
                        <a:spcAft>
                          <a:spcPts val="600"/>
                        </a:spcAft>
                        <a:buClr>
                          <a:srgbClr val="920075"/>
                        </a:buClr>
                        <a:buFont typeface="Arial"/>
                        <a:buChar char="•"/>
                      </a:pPr>
                      <a:r>
                        <a:rPr lang="en-US" sz="2400" b="0" dirty="0">
                          <a:solidFill>
                            <a:srgbClr val="414042"/>
                          </a:solidFill>
                          <a:effectLst/>
                          <a:latin typeface="Roboto"/>
                          <a:ea typeface="Roboto"/>
                          <a:cs typeface="Times New Roman"/>
                        </a:rPr>
                        <a:t>Does not include national security standards</a:t>
                      </a:r>
                    </a:p>
                    <a:p>
                      <a:pPr marL="1200150" marR="0" lvl="2" indent="-285750" algn="l">
                        <a:lnSpc>
                          <a:spcPct val="100000"/>
                        </a:lnSpc>
                        <a:spcBef>
                          <a:spcPts val="1200"/>
                        </a:spcBef>
                        <a:spcAft>
                          <a:spcPts val="600"/>
                        </a:spcAft>
                        <a:buClr>
                          <a:srgbClr val="920075"/>
                        </a:buClr>
                        <a:buFont typeface="Arial"/>
                        <a:buChar char="•"/>
                      </a:pPr>
                      <a:r>
                        <a:rPr lang="en-US" sz="2400" b="0" dirty="0">
                          <a:solidFill>
                            <a:srgbClr val="414042"/>
                          </a:solidFill>
                          <a:effectLst/>
                          <a:latin typeface="Roboto"/>
                          <a:ea typeface="Roboto"/>
                          <a:cs typeface="Times New Roman"/>
                        </a:rPr>
                        <a:t>Includes equipment, software, and peripheral devices</a:t>
                      </a:r>
                    </a:p>
                    <a:p>
                      <a:pPr marL="742950" marR="0" lvl="1" indent="-285750" algn="l">
                        <a:lnSpc>
                          <a:spcPct val="100000"/>
                        </a:lnSpc>
                        <a:spcBef>
                          <a:spcPts val="1200"/>
                        </a:spcBef>
                        <a:spcAft>
                          <a:spcPts val="600"/>
                        </a:spcAft>
                        <a:buClr>
                          <a:srgbClr val="920075"/>
                        </a:buClr>
                        <a:buFont typeface="Arial"/>
                        <a:buChar char="•"/>
                      </a:pPr>
                      <a:r>
                        <a:rPr lang="en-US" sz="2400" b="1" dirty="0">
                          <a:solidFill>
                            <a:srgbClr val="414042"/>
                          </a:solidFill>
                          <a:effectLst/>
                          <a:latin typeface="Roboto"/>
                          <a:ea typeface="Roboto"/>
                          <a:cs typeface="Times New Roman"/>
                        </a:rPr>
                        <a:t>Technical assistance</a:t>
                      </a:r>
                      <a:endParaRPr lang="en-US" sz="2400" b="0" dirty="0">
                        <a:solidFill>
                          <a:srgbClr val="414042"/>
                        </a:solidFill>
                        <a:effectLst/>
                        <a:latin typeface="Roboto"/>
                        <a:ea typeface="Roboto"/>
                        <a:cs typeface="Times New Roman"/>
                      </a:endParaRPr>
                    </a:p>
                    <a:p>
                      <a:pPr marL="742950" marR="0" lvl="1" indent="-285750" algn="l">
                        <a:lnSpc>
                          <a:spcPct val="100000"/>
                        </a:lnSpc>
                        <a:spcBef>
                          <a:spcPts val="1200"/>
                        </a:spcBef>
                        <a:spcAft>
                          <a:spcPts val="600"/>
                        </a:spcAft>
                        <a:buClr>
                          <a:srgbClr val="920075"/>
                        </a:buClr>
                        <a:buFont typeface="Arial"/>
                        <a:buChar char="•"/>
                      </a:pPr>
                      <a:r>
                        <a:rPr lang="en-US" sz="2400" b="1" dirty="0">
                          <a:solidFill>
                            <a:srgbClr val="414042"/>
                          </a:solidFill>
                          <a:effectLst/>
                          <a:latin typeface="Roboto"/>
                          <a:ea typeface="Roboto"/>
                          <a:cs typeface="Times New Roman"/>
                        </a:rPr>
                        <a:t>Agency evaluations, including interim reports and </a:t>
                      </a:r>
                      <a:r>
                        <a:rPr lang="en-US" sz="2400" b="1" err="1">
                          <a:solidFill>
                            <a:srgbClr val="414042"/>
                          </a:solidFill>
                          <a:effectLst/>
                          <a:latin typeface="Roboto"/>
                          <a:ea typeface="Roboto"/>
                          <a:cs typeface="Times New Roman"/>
                        </a:rPr>
                        <a:t>biennal</a:t>
                      </a:r>
                      <a:r>
                        <a:rPr lang="en-US" sz="2400" b="1" dirty="0">
                          <a:solidFill>
                            <a:srgbClr val="414042"/>
                          </a:solidFill>
                          <a:effectLst/>
                          <a:latin typeface="Roboto"/>
                          <a:ea typeface="Roboto"/>
                          <a:cs typeface="Times New Roman"/>
                        </a:rPr>
                        <a:t> reports</a:t>
                      </a:r>
                    </a:p>
                    <a:p>
                      <a:pPr marL="742950" marR="0" lvl="1" indent="-285750" algn="l">
                        <a:lnSpc>
                          <a:spcPct val="100000"/>
                        </a:lnSpc>
                        <a:spcBef>
                          <a:spcPts val="1200"/>
                        </a:spcBef>
                        <a:spcAft>
                          <a:spcPts val="600"/>
                        </a:spcAft>
                        <a:buClr>
                          <a:srgbClr val="920075"/>
                        </a:buClr>
                        <a:buFont typeface="Arial"/>
                        <a:buChar char="•"/>
                      </a:pPr>
                      <a:r>
                        <a:rPr lang="en-US" sz="2400" b="1" dirty="0">
                          <a:solidFill>
                            <a:srgbClr val="414042"/>
                          </a:solidFill>
                          <a:effectLst/>
                          <a:latin typeface="Roboto"/>
                          <a:ea typeface="Roboto"/>
                          <a:cs typeface="Times New Roman"/>
                        </a:rPr>
                        <a:t>Enforcement of this section and their applicable standards</a:t>
                      </a:r>
                    </a:p>
                    <a:p>
                      <a:pPr marL="742950" marR="0" lvl="1" indent="-285750" algn="l">
                        <a:lnSpc>
                          <a:spcPct val="100000"/>
                        </a:lnSpc>
                        <a:spcBef>
                          <a:spcPts val="1200"/>
                        </a:spcBef>
                        <a:spcAft>
                          <a:spcPts val="600"/>
                        </a:spcAft>
                        <a:buClr>
                          <a:srgbClr val="920075"/>
                        </a:buClr>
                        <a:buFont typeface="Arial"/>
                        <a:buChar char="•"/>
                      </a:pPr>
                      <a:endParaRPr lang="en-US" sz="1800" b="1" dirty="0">
                        <a:solidFill>
                          <a:srgbClr val="414042"/>
                        </a:solidFill>
                        <a:effectLst/>
                        <a:latin typeface="Roboto"/>
                        <a:ea typeface="Roboto"/>
                        <a:cs typeface="Times New Roman"/>
                      </a:endParaRPr>
                    </a:p>
                    <a:p>
                      <a:pPr marL="742950" marR="0" lvl="1" indent="-285750" algn="l">
                        <a:lnSpc>
                          <a:spcPct val="100000"/>
                        </a:lnSpc>
                        <a:spcBef>
                          <a:spcPts val="1200"/>
                        </a:spcBef>
                        <a:spcAft>
                          <a:spcPts val="600"/>
                        </a:spcAft>
                        <a:buClr>
                          <a:srgbClr val="920075"/>
                        </a:buClr>
                        <a:buFont typeface="Arial"/>
                        <a:buChar char="•"/>
                      </a:pPr>
                      <a:endParaRPr lang="en-US" sz="1800" b="1" dirty="0">
                        <a:solidFill>
                          <a:srgbClr val="414042"/>
                        </a:solidFill>
                        <a:effectLst/>
                        <a:latin typeface="Roboto"/>
                        <a:ea typeface="Roboto"/>
                        <a:cs typeface="Times New Roman"/>
                      </a:endParaRPr>
                    </a:p>
                    <a:p>
                      <a:pPr marL="742950" marR="0" lvl="1" indent="-285750" algn="l">
                        <a:lnSpc>
                          <a:spcPct val="100000"/>
                        </a:lnSpc>
                        <a:spcBef>
                          <a:spcPts val="1200"/>
                        </a:spcBef>
                        <a:spcAft>
                          <a:spcPts val="600"/>
                        </a:spcAft>
                        <a:buClr>
                          <a:srgbClr val="920075"/>
                        </a:buClr>
                        <a:buFont typeface="Arial"/>
                        <a:buChar char="•"/>
                      </a:pPr>
                      <a:endParaRPr lang="en-US" sz="1800" b="1" dirty="0">
                        <a:solidFill>
                          <a:srgbClr val="414042"/>
                        </a:solidFill>
                        <a:effectLst/>
                        <a:latin typeface="Roboto"/>
                        <a:ea typeface="Roboto"/>
                        <a:cs typeface="Times New Roman"/>
                      </a:endParaRPr>
                    </a:p>
                    <a:p>
                      <a:pPr marL="742950" marR="0" lvl="1" indent="-285750" algn="l">
                        <a:lnSpc>
                          <a:spcPct val="100000"/>
                        </a:lnSpc>
                        <a:spcBef>
                          <a:spcPts val="1200"/>
                        </a:spcBef>
                        <a:spcAft>
                          <a:spcPts val="600"/>
                        </a:spcAft>
                        <a:buClr>
                          <a:srgbClr val="920075"/>
                        </a:buClr>
                        <a:buFont typeface="Arial"/>
                        <a:buChar char="•"/>
                      </a:pPr>
                      <a:endParaRPr lang="en-US" sz="1800" b="1" dirty="0">
                        <a:solidFill>
                          <a:srgbClr val="414042"/>
                        </a:solidFill>
                        <a:effectLst/>
                        <a:latin typeface="Roboto"/>
                        <a:ea typeface="Roboto"/>
                        <a:cs typeface="Times New Roman"/>
                      </a:endParaRPr>
                    </a:p>
                    <a:p>
                      <a:pPr marL="285750" marR="0" lvl="0" indent="-285750" algn="l">
                        <a:lnSpc>
                          <a:spcPct val="100000"/>
                        </a:lnSpc>
                        <a:spcBef>
                          <a:spcPts val="1200"/>
                        </a:spcBef>
                        <a:spcAft>
                          <a:spcPts val="600"/>
                        </a:spcAft>
                        <a:buClr>
                          <a:srgbClr val="920075"/>
                        </a:buClr>
                        <a:buFont typeface="Arial"/>
                        <a:buChar char="•"/>
                      </a:pPr>
                      <a:endParaRPr lang="en-US" sz="1800" b="0" dirty="0">
                        <a:solidFill>
                          <a:srgbClr val="414042"/>
                        </a:solidFill>
                        <a:effectLst/>
                        <a:latin typeface="Roboto"/>
                        <a:ea typeface="Roboto"/>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208390">
                <a:tc>
                  <a:txBody>
                    <a:bodyPr/>
                    <a:lstStyle/>
                    <a:p>
                      <a:pPr marL="0" marR="0" indent="0">
                        <a:lnSpc>
                          <a:spcPct val="150000"/>
                        </a:lnSpc>
                        <a:spcBef>
                          <a:spcPts val="1200"/>
                        </a:spcBef>
                        <a:spcAft>
                          <a:spcPts val="600"/>
                        </a:spcAft>
                        <a:buClr>
                          <a:srgbClr val="920075"/>
                        </a:buClr>
                        <a:buNone/>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a:xfrm>
            <a:off x="622134" y="370335"/>
            <a:ext cx="7786687" cy="424609"/>
          </a:xfrm>
        </p:spPr>
        <p:txBody>
          <a:bodyPr vert="horz" lIns="91440" tIns="45720" rIns="91440" bIns="45720" rtlCol="0" anchor="t">
            <a:normAutofit lnSpcReduction="10000"/>
          </a:bodyPr>
          <a:lstStyle/>
          <a:p>
            <a:r>
              <a:rPr lang="en-US" sz="2600" dirty="0">
                <a:latin typeface="Roboto"/>
                <a:ea typeface="Roboto"/>
                <a:cs typeface="Roboto"/>
              </a:rPr>
              <a:t>Quick Guide</a:t>
            </a:r>
            <a:endParaRPr lang="en-US" sz="2600" dirty="0">
              <a:cs typeface="Roboto"/>
            </a:endParaRPr>
          </a:p>
          <a:p>
            <a:endParaRPr lang="en-US">
              <a:cs typeface="Roboto"/>
            </a:endParaRPr>
          </a:p>
        </p:txBody>
      </p:sp>
    </p:spTree>
    <p:extLst>
      <p:ext uri="{BB962C8B-B14F-4D97-AF65-F5344CB8AC3E}">
        <p14:creationId xmlns:p14="http://schemas.microsoft.com/office/powerpoint/2010/main" val="564511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531467402"/>
              </p:ext>
            </p:extLst>
          </p:nvPr>
        </p:nvGraphicFramePr>
        <p:xfrm>
          <a:off x="683378" y="675904"/>
          <a:ext cx="10893777" cy="11932920"/>
        </p:xfrm>
        <a:graphic>
          <a:graphicData uri="http://schemas.openxmlformats.org/drawingml/2006/table">
            <a:tbl>
              <a:tblPr firstRow="1" bandRow="1"/>
              <a:tblGrid>
                <a:gridCol w="10893777">
                  <a:extLst>
                    <a:ext uri="{9D8B030D-6E8A-4147-A177-3AD203B41FA5}">
                      <a16:colId xmlns:a16="http://schemas.microsoft.com/office/drawing/2014/main" val="377280143"/>
                    </a:ext>
                  </a:extLst>
                </a:gridCol>
              </a:tblGrid>
              <a:tr h="182341">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3667760">
                <a:tc>
                  <a:txBody>
                    <a:bodyPr/>
                    <a:lstStyle/>
                    <a:p>
                      <a:pPr marL="285750" marR="0" lvl="0" indent="-285750" algn="l">
                        <a:lnSpc>
                          <a:spcPct val="100000"/>
                        </a:lnSpc>
                        <a:spcBef>
                          <a:spcPts val="1200"/>
                        </a:spcBef>
                        <a:spcAft>
                          <a:spcPts val="600"/>
                        </a:spcAft>
                        <a:buClr>
                          <a:srgbClr val="920075"/>
                        </a:buClr>
                        <a:buFont typeface="Arial"/>
                        <a:buChar char="•"/>
                      </a:pPr>
                      <a:r>
                        <a:rPr lang="en-US" sz="2400" b="0" dirty="0">
                          <a:solidFill>
                            <a:srgbClr val="414042"/>
                          </a:solidFill>
                          <a:effectLst/>
                          <a:latin typeface="Roboto"/>
                          <a:ea typeface="Roboto"/>
                          <a:cs typeface="Times New Roman"/>
                        </a:rPr>
                        <a:t>Incorporates the WCAG 2.0</a:t>
                      </a:r>
                      <a:endParaRPr lang="en-US" dirty="0"/>
                    </a:p>
                    <a:p>
                      <a:pPr marL="285750" marR="0" lvl="0" indent="-285750" algn="l">
                        <a:lnSpc>
                          <a:spcPct val="100000"/>
                        </a:lnSpc>
                        <a:spcBef>
                          <a:spcPts val="1200"/>
                        </a:spcBef>
                        <a:spcAft>
                          <a:spcPts val="600"/>
                        </a:spcAft>
                        <a:buClr>
                          <a:srgbClr val="920075"/>
                        </a:buClr>
                        <a:buFont typeface="Arial"/>
                        <a:buChar char="•"/>
                      </a:pPr>
                      <a:r>
                        <a:rPr lang="en-US" sz="2400" b="0" dirty="0">
                          <a:solidFill>
                            <a:srgbClr val="414042"/>
                          </a:solidFill>
                          <a:effectLst/>
                          <a:latin typeface="Roboto"/>
                          <a:ea typeface="Roboto"/>
                          <a:cs typeface="Times New Roman"/>
                        </a:rPr>
                        <a:t>Provides clearer guidance on how to incorporate standards based on features and functionality, as well as how to apply the guidelines to public-facing media</a:t>
                      </a:r>
                    </a:p>
                    <a:p>
                      <a:pPr marL="285750" marR="0" lvl="0" indent="-285750" algn="l">
                        <a:lnSpc>
                          <a:spcPct val="100000"/>
                        </a:lnSpc>
                        <a:spcBef>
                          <a:spcPts val="1200"/>
                        </a:spcBef>
                        <a:spcAft>
                          <a:spcPts val="600"/>
                        </a:spcAft>
                        <a:buClr>
                          <a:srgbClr val="920075"/>
                        </a:buClr>
                        <a:buFont typeface="Arial"/>
                        <a:buChar char="•"/>
                      </a:pPr>
                      <a:r>
                        <a:rPr lang="en-US" sz="2400" b="0" dirty="0">
                          <a:solidFill>
                            <a:srgbClr val="414042"/>
                          </a:solidFill>
                          <a:effectLst/>
                          <a:latin typeface="Roboto"/>
                          <a:ea typeface="Roboto"/>
                          <a:cs typeface="Times New Roman"/>
                        </a:rPr>
                        <a:t>Clarifies how operating systems and software need to work with assistive technology</a:t>
                      </a:r>
                    </a:p>
                    <a:p>
                      <a:pPr marL="285750" marR="0" lvl="0" indent="-285750" algn="l">
                        <a:lnSpc>
                          <a:spcPct val="100000"/>
                        </a:lnSpc>
                        <a:spcBef>
                          <a:spcPts val="1200"/>
                        </a:spcBef>
                        <a:spcAft>
                          <a:spcPts val="600"/>
                        </a:spcAft>
                        <a:buClr>
                          <a:srgbClr val="920075"/>
                        </a:buClr>
                        <a:buFont typeface="Arial"/>
                        <a:buChar char="•"/>
                      </a:pPr>
                      <a:r>
                        <a:rPr lang="en-US" sz="2400" b="0" dirty="0">
                          <a:solidFill>
                            <a:srgbClr val="414042"/>
                          </a:solidFill>
                          <a:effectLst/>
                          <a:latin typeface="Roboto"/>
                          <a:ea typeface="Roboto"/>
                          <a:cs typeface="Times New Roman"/>
                        </a:rPr>
                        <a:t>Addresses access for people with cognitive, language, and learning disabilities</a:t>
                      </a:r>
                    </a:p>
                    <a:p>
                      <a:pPr marL="285750" marR="0" lvl="0" indent="-285750" algn="l">
                        <a:lnSpc>
                          <a:spcPct val="100000"/>
                        </a:lnSpc>
                        <a:spcBef>
                          <a:spcPts val="1200"/>
                        </a:spcBef>
                        <a:spcAft>
                          <a:spcPts val="600"/>
                        </a:spcAft>
                        <a:buClr>
                          <a:srgbClr val="920075"/>
                        </a:buClr>
                        <a:buFont typeface="Arial"/>
                        <a:buChar char="•"/>
                      </a:pPr>
                      <a:r>
                        <a:rPr lang="en-US" sz="2400" b="0" dirty="0">
                          <a:solidFill>
                            <a:srgbClr val="414042"/>
                          </a:solidFill>
                          <a:effectLst/>
                          <a:latin typeface="Roboto"/>
                          <a:ea typeface="Roboto"/>
                          <a:cs typeface="Times New Roman"/>
                        </a:rPr>
                        <a:t>Updates accessibility requirements for modern IT tools</a:t>
                      </a:r>
                    </a:p>
                    <a:p>
                      <a:pPr marL="285750" marR="0" lvl="0" indent="-285750" algn="l">
                        <a:lnSpc>
                          <a:spcPct val="100000"/>
                        </a:lnSpc>
                        <a:spcBef>
                          <a:spcPts val="1200"/>
                        </a:spcBef>
                        <a:spcAft>
                          <a:spcPts val="600"/>
                        </a:spcAft>
                        <a:buClr>
                          <a:srgbClr val="920075"/>
                        </a:buClr>
                        <a:buFont typeface="Arial"/>
                        <a:buChar char="•"/>
                      </a:pPr>
                      <a:r>
                        <a:rPr lang="en-US" sz="2400" b="0" dirty="0">
                          <a:solidFill>
                            <a:srgbClr val="414042"/>
                          </a:solidFill>
                          <a:effectLst/>
                          <a:latin typeface="Roboto"/>
                          <a:ea typeface="Roboto"/>
                          <a:cs typeface="Times New Roman"/>
                        </a:rPr>
                        <a:t>Clarifies exceptions</a:t>
                      </a:r>
                    </a:p>
                    <a:p>
                      <a:pPr marL="285750" marR="0" lvl="0" indent="-285750" algn="l">
                        <a:lnSpc>
                          <a:spcPct val="100000"/>
                        </a:lnSpc>
                        <a:spcBef>
                          <a:spcPts val="1200"/>
                        </a:spcBef>
                        <a:spcAft>
                          <a:spcPts val="600"/>
                        </a:spcAft>
                        <a:buClr>
                          <a:srgbClr val="920075"/>
                        </a:buClr>
                        <a:buFont typeface="Arial"/>
                        <a:buChar char="•"/>
                      </a:pPr>
                      <a:endParaRPr lang="en-US" sz="2400" b="0" dirty="0">
                        <a:solidFill>
                          <a:srgbClr val="414042"/>
                        </a:solidFill>
                        <a:effectLst/>
                        <a:latin typeface="Roboto"/>
                        <a:ea typeface="Roboto"/>
                        <a:cs typeface="Times New Roman"/>
                      </a:endParaRPr>
                    </a:p>
                    <a:p>
                      <a:pPr marL="742950" marR="0" lvl="1" indent="-285750" algn="l">
                        <a:lnSpc>
                          <a:spcPct val="100000"/>
                        </a:lnSpc>
                        <a:spcBef>
                          <a:spcPts val="1200"/>
                        </a:spcBef>
                        <a:spcAft>
                          <a:spcPts val="600"/>
                        </a:spcAft>
                        <a:buClr>
                          <a:srgbClr val="920075"/>
                        </a:buClr>
                        <a:buFont typeface="Arial"/>
                        <a:buChar char="•"/>
                      </a:pPr>
                      <a:endParaRPr lang="en-US" sz="1800" b="1" dirty="0">
                        <a:solidFill>
                          <a:srgbClr val="414042"/>
                        </a:solidFill>
                        <a:effectLst/>
                        <a:latin typeface="Roboto"/>
                        <a:ea typeface="Roboto"/>
                        <a:cs typeface="Times New Roman"/>
                      </a:endParaRPr>
                    </a:p>
                    <a:p>
                      <a:pPr marL="742950" marR="0" lvl="1" indent="-285750" algn="l">
                        <a:lnSpc>
                          <a:spcPct val="100000"/>
                        </a:lnSpc>
                        <a:spcBef>
                          <a:spcPts val="1200"/>
                        </a:spcBef>
                        <a:spcAft>
                          <a:spcPts val="600"/>
                        </a:spcAft>
                        <a:buClr>
                          <a:srgbClr val="920075"/>
                        </a:buClr>
                        <a:buFont typeface="Arial"/>
                        <a:buChar char="•"/>
                      </a:pPr>
                      <a:endParaRPr lang="en-US" sz="1800" b="1" dirty="0">
                        <a:solidFill>
                          <a:srgbClr val="414042"/>
                        </a:solidFill>
                        <a:effectLst/>
                        <a:latin typeface="Roboto"/>
                        <a:ea typeface="Roboto"/>
                        <a:cs typeface="Times New Roman"/>
                      </a:endParaRPr>
                    </a:p>
                    <a:p>
                      <a:pPr marL="742950" marR="0" lvl="1" indent="-285750" algn="l">
                        <a:lnSpc>
                          <a:spcPct val="100000"/>
                        </a:lnSpc>
                        <a:spcBef>
                          <a:spcPts val="1200"/>
                        </a:spcBef>
                        <a:spcAft>
                          <a:spcPts val="600"/>
                        </a:spcAft>
                        <a:buClr>
                          <a:srgbClr val="920075"/>
                        </a:buClr>
                        <a:buFont typeface="Arial"/>
                        <a:buChar char="•"/>
                      </a:pPr>
                      <a:endParaRPr lang="en-US" sz="1800" b="1" dirty="0">
                        <a:solidFill>
                          <a:srgbClr val="414042"/>
                        </a:solidFill>
                        <a:effectLst/>
                        <a:latin typeface="Roboto"/>
                        <a:ea typeface="Roboto"/>
                        <a:cs typeface="Times New Roman"/>
                      </a:endParaRPr>
                    </a:p>
                    <a:p>
                      <a:pPr marL="742950" marR="0" lvl="1" indent="-285750" algn="l">
                        <a:lnSpc>
                          <a:spcPct val="100000"/>
                        </a:lnSpc>
                        <a:spcBef>
                          <a:spcPts val="1200"/>
                        </a:spcBef>
                        <a:spcAft>
                          <a:spcPts val="600"/>
                        </a:spcAft>
                        <a:buClr>
                          <a:srgbClr val="920075"/>
                        </a:buClr>
                        <a:buFont typeface="Arial"/>
                        <a:buChar char="•"/>
                      </a:pPr>
                      <a:endParaRPr lang="en-US" sz="1800" b="1" dirty="0">
                        <a:solidFill>
                          <a:srgbClr val="414042"/>
                        </a:solidFill>
                        <a:effectLst/>
                        <a:latin typeface="Roboto"/>
                        <a:ea typeface="Roboto"/>
                        <a:cs typeface="Times New Roman"/>
                      </a:endParaRPr>
                    </a:p>
                    <a:p>
                      <a:pPr marL="285750" marR="0" lvl="0" indent="-285750" algn="l">
                        <a:lnSpc>
                          <a:spcPct val="100000"/>
                        </a:lnSpc>
                        <a:spcBef>
                          <a:spcPts val="1200"/>
                        </a:spcBef>
                        <a:spcAft>
                          <a:spcPts val="600"/>
                        </a:spcAft>
                        <a:buClr>
                          <a:srgbClr val="920075"/>
                        </a:buClr>
                        <a:buFont typeface="Arial"/>
                        <a:buChar char="•"/>
                      </a:pPr>
                      <a:endParaRPr lang="en-US" sz="1800" b="0" dirty="0">
                        <a:solidFill>
                          <a:srgbClr val="414042"/>
                        </a:solidFill>
                        <a:effectLst/>
                        <a:latin typeface="Roboto"/>
                        <a:ea typeface="Roboto"/>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208390">
                <a:tc>
                  <a:txBody>
                    <a:bodyPr/>
                    <a:lstStyle/>
                    <a:p>
                      <a:pPr marL="0" marR="0" indent="0">
                        <a:lnSpc>
                          <a:spcPct val="150000"/>
                        </a:lnSpc>
                        <a:spcBef>
                          <a:spcPts val="1200"/>
                        </a:spcBef>
                        <a:spcAft>
                          <a:spcPts val="600"/>
                        </a:spcAft>
                        <a:buClr>
                          <a:srgbClr val="920075"/>
                        </a:buClr>
                        <a:buNone/>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a:xfrm>
            <a:off x="622134" y="370335"/>
            <a:ext cx="7786687" cy="424609"/>
          </a:xfrm>
        </p:spPr>
        <p:txBody>
          <a:bodyPr vert="horz" lIns="91440" tIns="45720" rIns="91440" bIns="45720" rtlCol="0" anchor="t">
            <a:normAutofit lnSpcReduction="10000"/>
          </a:bodyPr>
          <a:lstStyle/>
          <a:p>
            <a:r>
              <a:rPr lang="en-US" sz="2600" dirty="0">
                <a:latin typeface="Roboto"/>
                <a:ea typeface="Roboto"/>
                <a:cs typeface="Roboto"/>
              </a:rPr>
              <a:t>2018 update</a:t>
            </a:r>
            <a:endParaRPr lang="en-US" dirty="0"/>
          </a:p>
          <a:p>
            <a:endParaRPr lang="en-US">
              <a:cs typeface="Roboto"/>
            </a:endParaRPr>
          </a:p>
        </p:txBody>
      </p:sp>
    </p:spTree>
    <p:extLst>
      <p:ext uri="{BB962C8B-B14F-4D97-AF65-F5344CB8AC3E}">
        <p14:creationId xmlns:p14="http://schemas.microsoft.com/office/powerpoint/2010/main" val="37030663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6fb9d63-c47d-40c0-92f6-503b803927cd">
      <Terms xmlns="http://schemas.microsoft.com/office/infopath/2007/PartnerControls"/>
    </lcf76f155ced4ddcb4097134ff3c332f>
    <TaxCatchAll xmlns="59bbb2d0-248b-43cb-9d64-2158f2caa579" xsi:nil="true"/>
    <SharedWithUsers xmlns="59bbb2d0-248b-43cb-9d64-2158f2caa579">
      <UserInfo>
        <DisplayName>Kida, Jordanka (VITA)</DisplayName>
        <AccountId>1269</AccountId>
        <AccountType/>
      </UserInfo>
      <UserInfo>
        <DisplayName>Bailey, Rhonda (VITA)</DisplayName>
        <AccountId>1238</AccountId>
        <AccountType/>
      </UserInfo>
      <UserInfo>
        <DisplayName>Nesmith, Kelvonte (VITA)</DisplayName>
        <AccountId>1247</AccountId>
        <AccountType/>
      </UserInfo>
      <UserInfo>
        <DisplayName>Milesh, Nicolle (VITA)</DisplayName>
        <AccountId>943</AccountId>
        <AccountType/>
      </UserInfo>
      <UserInfo>
        <DisplayName>Legrand, Lindsay (VITA)</DisplayName>
        <AccountId>867</AccountId>
        <AccountType/>
      </UserInfo>
      <UserInfo>
        <DisplayName>Taylor, Sam (VITA)</DisplayName>
        <AccountId>39</AccountId>
        <AccountType/>
      </UserInfo>
      <UserInfo>
        <DisplayName>Rogers, Julie (VITA)</DisplayName>
        <AccountId>25</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2C80B9DA3E3774C9DE13C3F136ED879" ma:contentTypeVersion="12" ma:contentTypeDescription="Create a new document." ma:contentTypeScope="" ma:versionID="bf2604b77b0bc7c82c7b587d7ca1a7e5">
  <xsd:schema xmlns:xsd="http://www.w3.org/2001/XMLSchema" xmlns:xs="http://www.w3.org/2001/XMLSchema" xmlns:p="http://schemas.microsoft.com/office/2006/metadata/properties" xmlns:ns2="86fb9d63-c47d-40c0-92f6-503b803927cd" xmlns:ns3="59bbb2d0-248b-43cb-9d64-2158f2caa579" targetNamespace="http://schemas.microsoft.com/office/2006/metadata/properties" ma:root="true" ma:fieldsID="9dcfebe51348cccfac9e5e599eb471bf" ns2:_="" ns3:_="">
    <xsd:import namespace="86fb9d63-c47d-40c0-92f6-503b803927cd"/>
    <xsd:import namespace="59bbb2d0-248b-43cb-9d64-2158f2caa579"/>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fb9d63-c47d-40c0-92f6-503b803927cd"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0920e099-540f-4e49-b54d-0e500676ccfd"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9bbb2d0-248b-43cb-9d64-2158f2caa579"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925eb3fc-050e-444c-803f-36a1acd16a4f}" ma:internalName="TaxCatchAll" ma:showField="CatchAllData" ma:web="59bbb2d0-248b-43cb-9d64-2158f2caa57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C538F7-DE25-43DA-A2B2-13D5CB4E0A0E}">
  <ds:schemaRefs>
    <ds:schemaRef ds:uri="http://schemas.microsoft.com/sharepoint/v3/contenttype/forms"/>
  </ds:schemaRefs>
</ds:datastoreItem>
</file>

<file path=customXml/itemProps2.xml><?xml version="1.0" encoding="utf-8"?>
<ds:datastoreItem xmlns:ds="http://schemas.openxmlformats.org/officeDocument/2006/customXml" ds:itemID="{3F0BBB04-633D-4C09-B877-ED8C50342138}">
  <ds:schemaRefs>
    <ds:schemaRef ds:uri="59bbb2d0-248b-43cb-9d64-2158f2caa579"/>
    <ds:schemaRef ds:uri="86fb9d63-c47d-40c0-92f6-503b803927c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22B849D-8D70-4ADF-897B-F9CE6B7F4D0D}">
  <ds:schemaRefs>
    <ds:schemaRef ds:uri="59bbb2d0-248b-43cb-9d64-2158f2caa579"/>
    <ds:schemaRef ds:uri="86fb9d63-c47d-40c0-92f6-503b803927c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15</Slides>
  <Notes>14</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Introduction</vt:lpstr>
      <vt:lpstr>PowerPoint Presentation</vt:lpstr>
      <vt:lpstr>PowerPoint Presentation</vt:lpstr>
      <vt:lpstr>What is  Section 508?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Harper, Atrayo (VITA)</dc:creator>
  <cp:revision>2832</cp:revision>
  <dcterms:created xsi:type="dcterms:W3CDTF">2023-04-17T13:28:59Z</dcterms:created>
  <dcterms:modified xsi:type="dcterms:W3CDTF">2024-10-30T13:48:54Z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0x010100F2C80B9DA3E3774C9DE13C3F136ED879</vt:lpwstr>
  </property>
  <property fmtid="{D5CDD505-2E9C-101B-9397-08002B2CF9AE}" pid="3" name="MediaServiceImageTags">
    <vt:lpwstr/>
  </property>
</Properties>
</file>